
<file path=[Content_Types].xml><?xml version="1.0" encoding="utf-8"?>
<Types xmlns="http://schemas.openxmlformats.org/package/2006/content-types"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9"/>
  </p:notesMasterIdLst>
  <p:sldIdLst>
    <p:sldId id="257" r:id="rId2"/>
    <p:sldId id="258" r:id="rId3"/>
    <p:sldId id="405" r:id="rId4"/>
    <p:sldId id="675" r:id="rId5"/>
    <p:sldId id="676" r:id="rId6"/>
    <p:sldId id="424" r:id="rId7"/>
    <p:sldId id="681" r:id="rId8"/>
    <p:sldId id="688" r:id="rId9"/>
    <p:sldId id="689" r:id="rId10"/>
    <p:sldId id="690" r:id="rId11"/>
    <p:sldId id="677" r:id="rId12"/>
    <p:sldId id="678" r:id="rId13"/>
    <p:sldId id="682" r:id="rId14"/>
    <p:sldId id="683" r:id="rId15"/>
    <p:sldId id="694" r:id="rId16"/>
    <p:sldId id="691" r:id="rId17"/>
    <p:sldId id="692" r:id="rId18"/>
    <p:sldId id="693" r:id="rId19"/>
    <p:sldId id="271" r:id="rId20"/>
    <p:sldId id="696" r:id="rId21"/>
    <p:sldId id="695" r:id="rId22"/>
    <p:sldId id="684" r:id="rId23"/>
    <p:sldId id="685" r:id="rId24"/>
    <p:sldId id="686" r:id="rId25"/>
    <p:sldId id="698" r:id="rId26"/>
    <p:sldId id="699" r:id="rId27"/>
    <p:sldId id="700" r:id="rId28"/>
    <p:sldId id="701" r:id="rId29"/>
    <p:sldId id="673" r:id="rId30"/>
    <p:sldId id="419" r:id="rId31"/>
    <p:sldId id="710" r:id="rId32"/>
    <p:sldId id="712" r:id="rId33"/>
    <p:sldId id="713" r:id="rId34"/>
    <p:sldId id="716" r:id="rId35"/>
    <p:sldId id="714" r:id="rId36"/>
    <p:sldId id="715" r:id="rId37"/>
    <p:sldId id="687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8FF"/>
    <a:srgbClr val="FFC3FF"/>
    <a:srgbClr val="FFB9FF"/>
    <a:srgbClr val="00D5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ABE916-9C8E-AF4A-B3D5-C4BA012FF14D}" v="4" dt="2020-05-04T20:39:47.2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39"/>
    <p:restoredTop sz="91549"/>
  </p:normalViewPr>
  <p:slideViewPr>
    <p:cSldViewPr snapToGrid="0">
      <p:cViewPr varScale="1">
        <p:scale>
          <a:sx n="68" d="100"/>
          <a:sy n="68" d="100"/>
        </p:scale>
        <p:origin x="93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50052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94154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720813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972139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34849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CDF70-9235-0040-A2F2-E8E6C7A2A5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7A44E2-FBB8-C048-9F5B-A2055E0DC3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226B7-6529-E041-84A8-6A5DC2679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291111-4D7C-F943-B2C2-C49B9CD2F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C981C-E66D-B645-9F79-9930D1CA4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4713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A0A81-4ACC-6B43-B6E5-C6D17B65E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C3F3E4-6AD7-D144-B125-1E70124A8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59657-698A-0B41-9AD6-C872C0A6C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ACC0B-16BB-4D4D-BBB0-F73C86530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D7468-FD1C-4542-ABE1-9662D62F5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367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0765DD-EA9C-A34B-8959-CAFF9CD251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191986-8151-8D41-8285-11FB6CD67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98049-D62D-7943-A4B1-4905D1610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91627-5816-5242-B0D7-40A11E8BF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CDA71-0E8C-3A42-A729-817DFD349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352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1F552-9DB2-024C-9226-8B10D19EF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40B74-F1D2-4A41-84E0-C613725EA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2A6CC9-41A0-4E45-B3B4-25DCCA2E9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508E8-C188-1E48-AAF2-247179ACB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B1A26-B98E-5C41-A23E-F0AEAAF3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970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7B1A2-4A6E-F947-B4D5-4574DC23B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067F7-9698-4B45-AC9B-8B02EC901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8C84E-9841-1E40-9FB3-4843E719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3ED30-E25B-D74A-96EE-3A50863B0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1DACF-2C3B-C241-BB15-CBD4BC945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39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1CA5-5C17-D648-8373-B3B38A74E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03FE3-292E-5C4D-AEF8-A46C08FBA4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F4CEA4-EFFE-CD42-9928-CAF9F993C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66F50A-CD32-934D-ACEC-FEA9DD6C1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8903C-340A-1848-B0C7-5FFC73007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17FEE-52E4-9C4D-8330-A9F1B5CE4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86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73B9A-7BD1-7646-88FB-98C613A20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62157-E351-E842-9817-F57403021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94181-7FC3-F54C-8FB9-CB3243CD3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41D378-0DF9-2B4A-A5C1-0F2F90E339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F4A9BD-E442-B447-BC74-377EB0E4D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3D0888-46AB-3D41-ADBC-5F878249C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8BCC44-4942-F040-9DAE-1C9EF36B7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A9ACC0-4B9E-5D47-85B4-5728212B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346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47F27-10DA-9840-A51E-61201DB14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8C0BD5-55BA-6848-8150-8B636EE7B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63C68-F204-D149-B8A5-069681210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6A8EF6-2F99-3C48-A5AC-9E3AAA528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480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05A322-722B-3D4A-9515-D8F6B1284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DC1656-CBDD-5D4E-A9FB-5A03074E6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4D38F-AB0A-5E46-96C7-DA155C010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2160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2551E-0D7E-7644-AFD3-B8CC46A8D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58E84-8AB1-6E44-9761-711E49D82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73CDDF-AFFA-9242-934C-4C97FD7BC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0C5F9D-B322-4442-B024-71C7FE4F3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8754C9-F5C2-BA42-9E1F-6C37B0098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C9D1C5-DFB6-204C-8917-F96865FF8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9383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FC7EA-58E1-9F44-BE22-B608EE550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649634-2A2C-A143-8690-DCEC54007C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0681DC-18F5-4C44-BAB4-A83B3A383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72915B-954B-5A44-B130-C64B35513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2D960-0092-B84A-BF71-61F6F992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CB05D3-674A-4449-85C8-768751A0D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06651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0608F5-E00F-7A4C-9F35-6EFF27E9E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B98E3-FB61-924A-88A0-14DB1283F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57C9E-3285-CF46-B9B0-0521BE7C9C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67890-ACA9-5C43-9C3B-21855097B9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144A8-B605-C14E-9E3B-63B2257E9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553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393075742/flashcards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7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4-2 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2000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3C9B1-2B9A-4744-87DA-F170788E7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147" y="2547896"/>
            <a:ext cx="8946541" cy="62323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2800" dirty="0"/>
              <a:t>                     </a:t>
            </a:r>
            <a:r>
              <a:rPr lang="ko-KR" altLang="en-US" sz="3000" dirty="0"/>
              <a:t>예쁘다                </a:t>
            </a:r>
            <a:endParaRPr lang="en-US" altLang="ko-KR" sz="3000" dirty="0"/>
          </a:p>
          <a:p>
            <a:pPr marL="0" indent="0">
              <a:buNone/>
            </a:pPr>
            <a:r>
              <a:rPr lang="ko-KR" altLang="en-US" sz="3000" dirty="0"/>
              <a:t>                    아프다</a:t>
            </a:r>
            <a:r>
              <a:rPr lang="en-US" sz="3000" dirty="0"/>
              <a:t>  </a:t>
            </a:r>
            <a:endParaRPr lang="en-US" altLang="ko-KR" sz="3000" dirty="0"/>
          </a:p>
          <a:p>
            <a:pPr marL="0" indent="0">
              <a:buNone/>
            </a:pPr>
            <a:r>
              <a:rPr lang="ko-KR" altLang="en-US" sz="3000" dirty="0"/>
              <a:t>                    슬프다</a:t>
            </a:r>
            <a:endParaRPr lang="en-US" altLang="ko-KR" sz="3000" dirty="0"/>
          </a:p>
          <a:p>
            <a:pPr marL="0" indent="0">
              <a:buNone/>
            </a:pPr>
            <a:r>
              <a:rPr lang="ko-KR" altLang="en-US" sz="3000" dirty="0"/>
              <a:t>                    다르다</a:t>
            </a:r>
            <a:endParaRPr lang="en-US" altLang="ko-KR" sz="3000" dirty="0"/>
          </a:p>
          <a:p>
            <a:pPr marL="0" indent="0">
              <a:buNone/>
            </a:pPr>
            <a:r>
              <a:rPr lang="ko-KR" altLang="en-US" sz="3000" dirty="0"/>
              <a:t>               뛰어나다</a:t>
            </a:r>
            <a:endParaRPr lang="en-US" altLang="ko-KR" sz="2800" dirty="0"/>
          </a:p>
          <a:p>
            <a:pPr marL="0" indent="0">
              <a:buNone/>
            </a:pPr>
            <a:r>
              <a:rPr lang="ko-KR" altLang="en-US" sz="2800" dirty="0"/>
              <a:t>                     힘들다</a:t>
            </a:r>
            <a:endParaRPr lang="en-US" altLang="ko-KR" sz="2800" dirty="0"/>
          </a:p>
          <a:p>
            <a:pPr marL="0" indent="0">
              <a:buNone/>
            </a:pPr>
            <a:endParaRPr lang="en-US" altLang="ko-KR" sz="28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2616FB0-E7E8-F54A-8135-EDC9744D064B}"/>
              </a:ext>
            </a:extLst>
          </p:cNvPr>
          <p:cNvSpPr/>
          <p:nvPr/>
        </p:nvSpPr>
        <p:spPr>
          <a:xfrm>
            <a:off x="6987346" y="2648388"/>
            <a:ext cx="3177689" cy="3752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000" dirty="0">
                <a:solidFill>
                  <a:schemeClr val="tx1"/>
                </a:solidFill>
              </a:rPr>
              <a:t>예쁜 척하다</a:t>
            </a: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7BB685A-EF80-B64C-954F-F4E22F7E8DB2}"/>
              </a:ext>
            </a:extLst>
          </p:cNvPr>
          <p:cNvSpPr/>
          <p:nvPr/>
        </p:nvSpPr>
        <p:spPr>
          <a:xfrm>
            <a:off x="6987346" y="3160229"/>
            <a:ext cx="3196559" cy="393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000" dirty="0">
                <a:solidFill>
                  <a:schemeClr val="tx1"/>
                </a:solidFill>
              </a:rPr>
              <a:t>아픈 척하다</a:t>
            </a: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3366B48-B55E-BE47-A509-8E6B5A076C2D}"/>
              </a:ext>
            </a:extLst>
          </p:cNvPr>
          <p:cNvSpPr/>
          <p:nvPr/>
        </p:nvSpPr>
        <p:spPr>
          <a:xfrm>
            <a:off x="6987346" y="3690680"/>
            <a:ext cx="3196559" cy="393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000" dirty="0">
                <a:solidFill>
                  <a:schemeClr val="tx1"/>
                </a:solidFill>
              </a:rPr>
              <a:t>슬픈</a:t>
            </a:r>
            <a:r>
              <a:rPr lang="ko-KR" altLang="en-US" sz="2800" dirty="0">
                <a:solidFill>
                  <a:schemeClr val="tx1"/>
                </a:solidFill>
              </a:rPr>
              <a:t> </a:t>
            </a:r>
            <a:r>
              <a:rPr lang="ko-KR" altLang="en-US" sz="3000" dirty="0">
                <a:solidFill>
                  <a:schemeClr val="tx1"/>
                </a:solidFill>
              </a:rPr>
              <a:t>척하다</a:t>
            </a: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F455A14-7181-0A46-A643-0DA1BBA33D7B}"/>
              </a:ext>
            </a:extLst>
          </p:cNvPr>
          <p:cNvSpPr/>
          <p:nvPr/>
        </p:nvSpPr>
        <p:spPr>
          <a:xfrm>
            <a:off x="6987346" y="4221130"/>
            <a:ext cx="4415759" cy="393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000" dirty="0">
                <a:solidFill>
                  <a:schemeClr val="tx1"/>
                </a:solidFill>
              </a:rPr>
              <a:t>다른 척하다</a:t>
            </a: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7826D62-BF2A-1B49-B519-E27B99D9E7B6}"/>
              </a:ext>
            </a:extLst>
          </p:cNvPr>
          <p:cNvSpPr/>
          <p:nvPr/>
        </p:nvSpPr>
        <p:spPr>
          <a:xfrm>
            <a:off x="6987346" y="4751580"/>
            <a:ext cx="4415759" cy="4065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000" dirty="0">
                <a:solidFill>
                  <a:schemeClr val="tx1"/>
                </a:solidFill>
              </a:rPr>
              <a:t>뛰어난 척하다</a:t>
            </a: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0AAC6C9-3737-5646-A79C-75C8CDD9A0B3}"/>
              </a:ext>
            </a:extLst>
          </p:cNvPr>
          <p:cNvSpPr/>
          <p:nvPr/>
        </p:nvSpPr>
        <p:spPr>
          <a:xfrm>
            <a:off x="6987346" y="5294723"/>
            <a:ext cx="4415759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dirty="0">
                <a:solidFill>
                  <a:schemeClr val="tx1"/>
                </a:solidFill>
              </a:rPr>
              <a:t>힘든 척하다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2C6394E-735C-8941-99A1-93D5C996FFFD}"/>
              </a:ext>
            </a:extLst>
          </p:cNvPr>
          <p:cNvSpPr txBox="1"/>
          <p:nvPr/>
        </p:nvSpPr>
        <p:spPr>
          <a:xfrm>
            <a:off x="4482689" y="3475888"/>
            <a:ext cx="29890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✚ ㄴ 척하다</a:t>
            </a:r>
            <a:endParaRPr lang="en-US" sz="28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00CD040-4E8A-4847-9224-D4A8E3FF97E8}"/>
              </a:ext>
            </a:extLst>
          </p:cNvPr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-webkit-standard"/>
              </a:rPr>
              <a:t> 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E17F27-531F-0243-9894-625EBA2C675E}"/>
              </a:ext>
            </a:extLst>
          </p:cNvPr>
          <p:cNvSpPr txBox="1"/>
          <p:nvPr/>
        </p:nvSpPr>
        <p:spPr>
          <a:xfrm>
            <a:off x="3139338" y="1164115"/>
            <a:ext cx="5913324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‘~(</a:t>
            </a:r>
            <a:r>
              <a:rPr lang="ko-KR" altLang="en-US" sz="2400" dirty="0">
                <a:solidFill>
                  <a:schemeClr val="bg1"/>
                </a:solidFill>
              </a:rPr>
              <a:t>으</a:t>
            </a:r>
            <a:r>
              <a:rPr lang="en-US" altLang="ko-KR" sz="2400" dirty="0">
                <a:solidFill>
                  <a:schemeClr val="bg1"/>
                </a:solidFill>
              </a:rPr>
              <a:t>)</a:t>
            </a:r>
            <a:r>
              <a:rPr lang="ko-KR" altLang="en-US" sz="2400" dirty="0" err="1">
                <a:solidFill>
                  <a:schemeClr val="bg1"/>
                </a:solidFill>
              </a:rPr>
              <a:t>ㄴ</a:t>
            </a:r>
            <a:r>
              <a:rPr lang="en-US" altLang="ko-KR" sz="2400" dirty="0">
                <a:solidFill>
                  <a:schemeClr val="bg1"/>
                </a:solidFill>
              </a:rPr>
              <a:t>/</a:t>
            </a:r>
            <a:r>
              <a:rPr lang="ko-KR" altLang="en-US" sz="2400" dirty="0">
                <a:solidFill>
                  <a:schemeClr val="bg1"/>
                </a:solidFill>
              </a:rPr>
              <a:t>는 척하다</a:t>
            </a:r>
            <a:r>
              <a:rPr lang="en-US" altLang="ko-KR" sz="2400" dirty="0">
                <a:solidFill>
                  <a:schemeClr val="bg1"/>
                </a:solidFill>
              </a:rPr>
              <a:t>’</a:t>
            </a:r>
            <a:r>
              <a:rPr lang="ko-KR" altLang="en-US" sz="2400" dirty="0" err="1">
                <a:solidFill>
                  <a:schemeClr val="bg1"/>
                </a:solidFill>
              </a:rPr>
              <a:t>를</a:t>
            </a:r>
            <a:r>
              <a:rPr lang="ko-KR" altLang="en-US" sz="2400" dirty="0">
                <a:solidFill>
                  <a:schemeClr val="bg1"/>
                </a:solidFill>
              </a:rPr>
              <a:t> 넣어서 연습해 봐요</a:t>
            </a:r>
            <a:r>
              <a:rPr lang="en-US" altLang="ko-KR" sz="2400" dirty="0">
                <a:solidFill>
                  <a:schemeClr val="bg1"/>
                </a:solidFill>
              </a:rPr>
              <a:t>.</a:t>
            </a:r>
          </a:p>
          <a:p>
            <a:r>
              <a:rPr lang="ko-KR" altLang="en-US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 형용사</a:t>
            </a:r>
            <a:r>
              <a:rPr lang="en-US" altLang="ko-KR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(Adj)</a:t>
            </a:r>
            <a:r>
              <a:rPr lang="ko-KR" altLang="en-US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→   받침 </a:t>
            </a:r>
            <a:r>
              <a:rPr lang="en-US" altLang="ko-KR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X,</a:t>
            </a:r>
            <a:r>
              <a:rPr lang="ko-KR" altLang="en-US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</a:t>
            </a:r>
            <a:r>
              <a:rPr lang="ko-KR" altLang="en-US" sz="24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ㄹ</a:t>
            </a:r>
            <a:r>
              <a:rPr lang="ko-KR" altLang="en-US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받침 </a:t>
            </a:r>
            <a:r>
              <a:rPr lang="en-US" altLang="ko-KR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+</a:t>
            </a:r>
            <a:r>
              <a:rPr lang="ko-KR" altLang="en-US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</a:t>
            </a:r>
            <a:r>
              <a:rPr lang="ko-KR" altLang="en-US" sz="24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ㄴ</a:t>
            </a:r>
            <a:r>
              <a:rPr lang="ko-KR" altLang="en-US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척하다</a:t>
            </a:r>
            <a:endParaRPr lang="en-US" sz="24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0" name="Down Arrow 19">
            <a:extLst>
              <a:ext uri="{FF2B5EF4-FFF2-40B4-BE49-F238E27FC236}">
                <a16:creationId xmlns:a16="http://schemas.microsoft.com/office/drawing/2014/main" id="{7E9914A3-A5A9-9E47-9EE2-C00E2987527E}"/>
              </a:ext>
            </a:extLst>
          </p:cNvPr>
          <p:cNvSpPr/>
          <p:nvPr/>
        </p:nvSpPr>
        <p:spPr>
          <a:xfrm>
            <a:off x="3342940" y="2567467"/>
            <a:ext cx="531929" cy="314348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716DD42C-B417-E342-806D-50A8C9E17A70}"/>
              </a:ext>
            </a:extLst>
          </p:cNvPr>
          <p:cNvSpPr txBox="1">
            <a:spLocks/>
          </p:cNvSpPr>
          <p:nvPr/>
        </p:nvSpPr>
        <p:spPr>
          <a:xfrm>
            <a:off x="3572195" y="161430"/>
            <a:ext cx="5047611" cy="7366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400" dirty="0"/>
              <a:t>Unit 08</a:t>
            </a:r>
            <a:r>
              <a:rPr lang="ko-KR" altLang="en-US" sz="2400" dirty="0"/>
              <a:t> 안전이 최고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ㄴ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는 척하다</a:t>
            </a:r>
            <a:endParaRPr lang="en-US" sz="2400" dirty="0"/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4D0E6ED8-7C48-4745-A07C-1E40E6C442F2}"/>
              </a:ext>
            </a:extLst>
          </p:cNvPr>
          <p:cNvSpPr txBox="1"/>
          <p:nvPr/>
        </p:nvSpPr>
        <p:spPr>
          <a:xfrm>
            <a:off x="0" y="6437376"/>
            <a:ext cx="12192000" cy="4206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9446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33" grpId="0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9D64D0B-3027-084E-9766-D4DD62C71ABE}"/>
              </a:ext>
            </a:extLst>
          </p:cNvPr>
          <p:cNvSpPr txBox="1"/>
          <p:nvPr/>
        </p:nvSpPr>
        <p:spPr>
          <a:xfrm>
            <a:off x="1722759" y="1249738"/>
            <a:ext cx="8746482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척하다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P.80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C63F64-C1B8-8E4F-BF85-B05E34AF98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259" y="2284718"/>
            <a:ext cx="2255869" cy="3718007"/>
          </a:xfrm>
          <a:prstGeom prst="rect">
            <a:avLst/>
          </a:prstGeom>
        </p:spPr>
      </p:pic>
      <p:sp>
        <p:nvSpPr>
          <p:cNvPr id="5" name="Oval Callout 4">
            <a:extLst>
              <a:ext uri="{FF2B5EF4-FFF2-40B4-BE49-F238E27FC236}">
                <a16:creationId xmlns:a16="http://schemas.microsoft.com/office/drawing/2014/main" id="{83E0AA2B-62A1-2446-A726-E731074D5372}"/>
              </a:ext>
            </a:extLst>
          </p:cNvPr>
          <p:cNvSpPr/>
          <p:nvPr/>
        </p:nvSpPr>
        <p:spPr>
          <a:xfrm>
            <a:off x="5171857" y="1989299"/>
            <a:ext cx="6751201" cy="2530825"/>
          </a:xfrm>
          <a:prstGeom prst="wedgeEllipseCallout">
            <a:avLst>
              <a:gd name="adj1" fmla="val -66071"/>
              <a:gd name="adj2" fmla="val 32066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모른다고 말하고 싶지 않아서 </a:t>
            </a:r>
            <a:endParaRPr lang="en-US" altLang="ko-KR" sz="2800" dirty="0">
              <a:solidFill>
                <a:schemeClr val="tx1"/>
              </a:solidFill>
            </a:endParaRPr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            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4D31C5-13A8-3143-8CF2-9A76DAA03D0A}"/>
              </a:ext>
            </a:extLst>
          </p:cNvPr>
          <p:cNvSpPr txBox="1"/>
          <p:nvPr/>
        </p:nvSpPr>
        <p:spPr>
          <a:xfrm>
            <a:off x="7897127" y="3254711"/>
            <a:ext cx="16853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알다</a:t>
            </a:r>
            <a:endParaRPr lang="en-US" sz="32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4BD148-DD4B-8A4B-BFBE-BE16AE109265}"/>
              </a:ext>
            </a:extLst>
          </p:cNvPr>
          <p:cNvSpPr txBox="1"/>
          <p:nvPr/>
        </p:nvSpPr>
        <p:spPr>
          <a:xfrm>
            <a:off x="7251669" y="3254711"/>
            <a:ext cx="29762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아는 척했어요</a:t>
            </a:r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EE4B88E-3F49-4B47-9A66-FE1DD1813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089" y="91871"/>
            <a:ext cx="5167822" cy="84314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altLang="ko-KR" sz="2800" dirty="0"/>
              <a:t>Unit 08</a:t>
            </a:r>
            <a:r>
              <a:rPr lang="ko-KR" altLang="en-US" sz="2800" dirty="0"/>
              <a:t> 안전이 최고</a:t>
            </a:r>
            <a:br>
              <a:rPr lang="en-US" altLang="ko-KR" sz="2800" dirty="0"/>
            </a:br>
            <a:r>
              <a:rPr lang="ko-KR" altLang="en-US" sz="2800" dirty="0"/>
              <a:t>문법과 표현 </a:t>
            </a:r>
            <a:r>
              <a:rPr lang="en-US" altLang="ko-KR" sz="2800" dirty="0"/>
              <a:t>1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 err="1">
                <a:solidFill>
                  <a:srgbClr val="FF0000"/>
                </a:solidFill>
              </a:rPr>
              <a:t>ㄴ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는 척하다</a:t>
            </a:r>
            <a:endParaRPr lang="en-US" sz="2800" dirty="0"/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EAB434B0-418B-C04C-83B7-F2E1441EF676}"/>
              </a:ext>
            </a:extLst>
          </p:cNvPr>
          <p:cNvSpPr txBox="1"/>
          <p:nvPr/>
        </p:nvSpPr>
        <p:spPr>
          <a:xfrm>
            <a:off x="0" y="6514484"/>
            <a:ext cx="12192000" cy="343515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498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9D64D0B-3027-084E-9766-D4DD62C71ABE}"/>
              </a:ext>
            </a:extLst>
          </p:cNvPr>
          <p:cNvSpPr txBox="1"/>
          <p:nvPr/>
        </p:nvSpPr>
        <p:spPr>
          <a:xfrm>
            <a:off x="1765815" y="1249738"/>
            <a:ext cx="8660371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척하다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P.80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C63F64-C1B8-8E4F-BF85-B05E34AF98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259" y="2284718"/>
            <a:ext cx="2255869" cy="3718007"/>
          </a:xfrm>
          <a:prstGeom prst="rect">
            <a:avLst/>
          </a:prstGeom>
        </p:spPr>
      </p:pic>
      <p:sp>
        <p:nvSpPr>
          <p:cNvPr id="5" name="Oval Callout 4">
            <a:extLst>
              <a:ext uri="{FF2B5EF4-FFF2-40B4-BE49-F238E27FC236}">
                <a16:creationId xmlns:a16="http://schemas.microsoft.com/office/drawing/2014/main" id="{83E0AA2B-62A1-2446-A726-E731074D5372}"/>
              </a:ext>
            </a:extLst>
          </p:cNvPr>
          <p:cNvSpPr/>
          <p:nvPr/>
        </p:nvSpPr>
        <p:spPr>
          <a:xfrm>
            <a:off x="5171857" y="1989299"/>
            <a:ext cx="6751201" cy="2530825"/>
          </a:xfrm>
          <a:prstGeom prst="wedgeEllipseCallout">
            <a:avLst>
              <a:gd name="adj1" fmla="val -66071"/>
              <a:gd name="adj2" fmla="val 32066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부모님이 걱정하시지 않도록 </a:t>
            </a:r>
            <a:endParaRPr lang="en-US" altLang="ko-KR" sz="2800" dirty="0">
              <a:solidFill>
                <a:schemeClr val="tx1"/>
              </a:solidFill>
            </a:endParaRPr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            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4D31C5-13A8-3143-8CF2-9A76DAA03D0A}"/>
              </a:ext>
            </a:extLst>
          </p:cNvPr>
          <p:cNvSpPr txBox="1"/>
          <p:nvPr/>
        </p:nvSpPr>
        <p:spPr>
          <a:xfrm>
            <a:off x="6843385" y="3254711"/>
            <a:ext cx="3792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괜찮다 </a:t>
            </a:r>
            <a:r>
              <a:rPr lang="en-US" altLang="ko-KR" sz="32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–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고 있어요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4BD148-DD4B-8A4B-BFBE-BE16AE109265}"/>
              </a:ext>
            </a:extLst>
          </p:cNvPr>
          <p:cNvSpPr txBox="1"/>
          <p:nvPr/>
        </p:nvSpPr>
        <p:spPr>
          <a:xfrm>
            <a:off x="6570351" y="3287644"/>
            <a:ext cx="4338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괜찮은 척 하고 있어요</a:t>
            </a:r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6F1268E-64B6-BC47-BA9E-128130F36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089" y="91871"/>
            <a:ext cx="5167822" cy="84314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altLang="ko-KR" sz="2800" dirty="0"/>
              <a:t>Unit 08</a:t>
            </a:r>
            <a:r>
              <a:rPr lang="ko-KR" altLang="en-US" sz="2800" dirty="0"/>
              <a:t> 안전이 최고</a:t>
            </a:r>
            <a:br>
              <a:rPr lang="en-US" altLang="ko-KR" sz="2800" dirty="0"/>
            </a:br>
            <a:r>
              <a:rPr lang="ko-KR" altLang="en-US" sz="2800" dirty="0"/>
              <a:t>문법과 표현 </a:t>
            </a:r>
            <a:r>
              <a:rPr lang="en-US" altLang="ko-KR" sz="2800" dirty="0"/>
              <a:t>1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 err="1">
                <a:solidFill>
                  <a:srgbClr val="FF0000"/>
                </a:solidFill>
              </a:rPr>
              <a:t>ㄴ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는 척하다</a:t>
            </a:r>
            <a:endParaRPr lang="en-US" sz="2800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B2BFDD5A-9494-274A-8A0C-A27F5E9BDEAF}"/>
              </a:ext>
            </a:extLst>
          </p:cNvPr>
          <p:cNvSpPr txBox="1"/>
          <p:nvPr/>
        </p:nvSpPr>
        <p:spPr>
          <a:xfrm>
            <a:off x="-1" y="6492239"/>
            <a:ext cx="12192000" cy="34894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5333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9D64D0B-3027-084E-9766-D4DD62C71ABE}"/>
              </a:ext>
            </a:extLst>
          </p:cNvPr>
          <p:cNvSpPr txBox="1"/>
          <p:nvPr/>
        </p:nvSpPr>
        <p:spPr>
          <a:xfrm>
            <a:off x="1660670" y="1249738"/>
            <a:ext cx="8870660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척하다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P.80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C63F64-C1B8-8E4F-BF85-B05E34AF98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259" y="2284718"/>
            <a:ext cx="2255869" cy="3718007"/>
          </a:xfrm>
          <a:prstGeom prst="rect">
            <a:avLst/>
          </a:prstGeom>
        </p:spPr>
      </p:pic>
      <p:sp>
        <p:nvSpPr>
          <p:cNvPr id="5" name="Oval Callout 4">
            <a:extLst>
              <a:ext uri="{FF2B5EF4-FFF2-40B4-BE49-F238E27FC236}">
                <a16:creationId xmlns:a16="http://schemas.microsoft.com/office/drawing/2014/main" id="{83E0AA2B-62A1-2446-A726-E731074D5372}"/>
              </a:ext>
            </a:extLst>
          </p:cNvPr>
          <p:cNvSpPr/>
          <p:nvPr/>
        </p:nvSpPr>
        <p:spPr>
          <a:xfrm>
            <a:off x="4840941" y="1989299"/>
            <a:ext cx="6526306" cy="2530825"/>
          </a:xfrm>
          <a:prstGeom prst="wedgeEllipseCallout">
            <a:avLst>
              <a:gd name="adj1" fmla="val -66071"/>
              <a:gd name="adj2" fmla="val 32066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어제 민수를 만났는데 민수가 나를 </a:t>
            </a:r>
            <a:endParaRPr lang="en-US" altLang="ko-KR" sz="2800" dirty="0">
              <a:solidFill>
                <a:schemeClr val="tx1"/>
              </a:solidFill>
            </a:endParaRPr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            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4D31C5-13A8-3143-8CF2-9A76DAA03D0A}"/>
              </a:ext>
            </a:extLst>
          </p:cNvPr>
          <p:cNvSpPr txBox="1"/>
          <p:nvPr/>
        </p:nvSpPr>
        <p:spPr>
          <a:xfrm>
            <a:off x="6458447" y="3415429"/>
            <a:ext cx="3792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못 보다 </a:t>
            </a:r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–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더라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4BD148-DD4B-8A4B-BFBE-BE16AE109265}"/>
              </a:ext>
            </a:extLst>
          </p:cNvPr>
          <p:cNvSpPr txBox="1"/>
          <p:nvPr/>
        </p:nvSpPr>
        <p:spPr>
          <a:xfrm>
            <a:off x="6458447" y="3429000"/>
            <a:ext cx="4338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못 본 척하더라</a:t>
            </a:r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6F1268E-64B6-BC47-BA9E-128130F36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089" y="91871"/>
            <a:ext cx="5167822" cy="84314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altLang="ko-KR" sz="2800" dirty="0"/>
              <a:t>Unit 08</a:t>
            </a:r>
            <a:r>
              <a:rPr lang="ko-KR" altLang="en-US" sz="2800" dirty="0"/>
              <a:t> 안전이 최고</a:t>
            </a:r>
            <a:br>
              <a:rPr lang="en-US" altLang="ko-KR" sz="2800" dirty="0"/>
            </a:br>
            <a:r>
              <a:rPr lang="ko-KR" altLang="en-US" sz="2800" dirty="0"/>
              <a:t>문법과 표현 </a:t>
            </a:r>
            <a:r>
              <a:rPr lang="en-US" altLang="ko-KR" sz="2800" dirty="0"/>
              <a:t>1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 err="1">
                <a:solidFill>
                  <a:srgbClr val="FF0000"/>
                </a:solidFill>
              </a:rPr>
              <a:t>ㄴ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는 척하다</a:t>
            </a:r>
            <a:endParaRPr lang="en-US" sz="2800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F55608D3-02FD-284C-81A4-C44536B4B0B6}"/>
              </a:ext>
            </a:extLst>
          </p:cNvPr>
          <p:cNvSpPr txBox="1"/>
          <p:nvPr/>
        </p:nvSpPr>
        <p:spPr>
          <a:xfrm>
            <a:off x="-1" y="6492239"/>
            <a:ext cx="12192000" cy="34894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0848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9D64D0B-3027-084E-9766-D4DD62C71ABE}"/>
              </a:ext>
            </a:extLst>
          </p:cNvPr>
          <p:cNvSpPr txBox="1"/>
          <p:nvPr/>
        </p:nvSpPr>
        <p:spPr>
          <a:xfrm>
            <a:off x="1863870" y="1249738"/>
            <a:ext cx="8464260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척하다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P.80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C63F64-C1B8-8E4F-BF85-B05E34AF98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259" y="2284718"/>
            <a:ext cx="2255869" cy="3718007"/>
          </a:xfrm>
          <a:prstGeom prst="rect">
            <a:avLst/>
          </a:prstGeom>
        </p:spPr>
      </p:pic>
      <p:sp>
        <p:nvSpPr>
          <p:cNvPr id="5" name="Oval Callout 4">
            <a:extLst>
              <a:ext uri="{FF2B5EF4-FFF2-40B4-BE49-F238E27FC236}">
                <a16:creationId xmlns:a16="http://schemas.microsoft.com/office/drawing/2014/main" id="{83E0AA2B-62A1-2446-A726-E731074D5372}"/>
              </a:ext>
            </a:extLst>
          </p:cNvPr>
          <p:cNvSpPr/>
          <p:nvPr/>
        </p:nvSpPr>
        <p:spPr>
          <a:xfrm>
            <a:off x="5171857" y="1989299"/>
            <a:ext cx="6751201" cy="2530825"/>
          </a:xfrm>
          <a:prstGeom prst="wedgeEllipseCallout">
            <a:avLst>
              <a:gd name="adj1" fmla="val -66071"/>
              <a:gd name="adj2" fmla="val 32066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유진이는 다 좋은데 가끔 </a:t>
            </a:r>
            <a:endParaRPr lang="en-US" altLang="ko-KR" sz="2800" dirty="0">
              <a:solidFill>
                <a:schemeClr val="tx1"/>
              </a:solidFill>
            </a:endParaRPr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            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4D31C5-13A8-3143-8CF2-9A76DAA03D0A}"/>
              </a:ext>
            </a:extLst>
          </p:cNvPr>
          <p:cNvSpPr txBox="1"/>
          <p:nvPr/>
        </p:nvSpPr>
        <p:spPr>
          <a:xfrm>
            <a:off x="6582628" y="3254711"/>
            <a:ext cx="4326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잘나다 </a:t>
            </a:r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–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는 게 문제야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4BD148-DD4B-8A4B-BFBE-BE16AE109265}"/>
              </a:ext>
            </a:extLst>
          </p:cNvPr>
          <p:cNvSpPr txBox="1"/>
          <p:nvPr/>
        </p:nvSpPr>
        <p:spPr>
          <a:xfrm>
            <a:off x="6570351" y="3254710"/>
            <a:ext cx="4338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잘난 척하는 게 문제야</a:t>
            </a:r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6F1268E-64B6-BC47-BA9E-128130F36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089" y="91871"/>
            <a:ext cx="5167822" cy="84314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altLang="ko-KR" sz="2800" dirty="0"/>
              <a:t>Unit 08</a:t>
            </a:r>
            <a:r>
              <a:rPr lang="ko-KR" altLang="en-US" sz="2800" dirty="0"/>
              <a:t> 안전이 최고</a:t>
            </a:r>
            <a:br>
              <a:rPr lang="en-US" altLang="ko-KR" sz="2800" dirty="0"/>
            </a:br>
            <a:r>
              <a:rPr lang="ko-KR" altLang="en-US" sz="2800" dirty="0"/>
              <a:t>문법과 표현 </a:t>
            </a:r>
            <a:r>
              <a:rPr lang="en-US" altLang="ko-KR" sz="2800" dirty="0"/>
              <a:t>1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 err="1">
                <a:solidFill>
                  <a:srgbClr val="FF0000"/>
                </a:solidFill>
              </a:rPr>
              <a:t>ㄴ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는 척하다</a:t>
            </a:r>
            <a:endParaRPr lang="en-US" sz="2800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C51C877C-662E-B548-9543-BF916E2A5846}"/>
              </a:ext>
            </a:extLst>
          </p:cNvPr>
          <p:cNvSpPr txBox="1"/>
          <p:nvPr/>
        </p:nvSpPr>
        <p:spPr>
          <a:xfrm>
            <a:off x="-1" y="6492239"/>
            <a:ext cx="12192000" cy="34894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5029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9D64D0B-3027-084E-9766-D4DD62C71ABE}"/>
              </a:ext>
            </a:extLst>
          </p:cNvPr>
          <p:cNvSpPr txBox="1"/>
          <p:nvPr/>
        </p:nvSpPr>
        <p:spPr>
          <a:xfrm>
            <a:off x="1124448" y="1204469"/>
            <a:ext cx="9943104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그림을 보고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척하다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4D31C5-13A8-3143-8CF2-9A76DAA03D0A}"/>
              </a:ext>
            </a:extLst>
          </p:cNvPr>
          <p:cNvSpPr txBox="1"/>
          <p:nvPr/>
        </p:nvSpPr>
        <p:spPr>
          <a:xfrm>
            <a:off x="6570735" y="3389772"/>
            <a:ext cx="4852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예쁜 척해요</a:t>
            </a:r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6F1268E-64B6-BC47-BA9E-128130F36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089" y="91871"/>
            <a:ext cx="5167822" cy="84314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altLang="ko-KR" sz="2800" dirty="0"/>
              <a:t>Unit 08</a:t>
            </a:r>
            <a:r>
              <a:rPr lang="ko-KR" altLang="en-US" sz="2800" dirty="0"/>
              <a:t> 안전이 최고</a:t>
            </a:r>
            <a:br>
              <a:rPr lang="en-US" altLang="ko-KR" sz="2800" dirty="0"/>
            </a:br>
            <a:r>
              <a:rPr lang="ko-KR" altLang="en-US" sz="2800" dirty="0"/>
              <a:t>문법과 표현 </a:t>
            </a:r>
            <a:r>
              <a:rPr lang="en-US" altLang="ko-KR" sz="2800" dirty="0"/>
              <a:t>1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 err="1">
                <a:solidFill>
                  <a:srgbClr val="FF0000"/>
                </a:solidFill>
              </a:rPr>
              <a:t>ㄴ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는 척하다</a:t>
            </a:r>
            <a:endParaRPr lang="en-US" sz="2800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4699385-E15B-0343-B014-BA8E54F1144A}"/>
              </a:ext>
            </a:extLst>
          </p:cNvPr>
          <p:cNvSpPr txBox="1"/>
          <p:nvPr/>
        </p:nvSpPr>
        <p:spPr>
          <a:xfrm>
            <a:off x="-1" y="6492239"/>
            <a:ext cx="12192000" cy="34894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536F73-7456-9643-B764-55EF251ED6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700" b="90000" l="7650" r="90000">
                        <a14:foregroundMark x1="43600" y1="10000" x2="64300" y2="7500"/>
                        <a14:foregroundMark x1="64300" y1="7500" x2="54900" y2="9200"/>
                        <a14:foregroundMark x1="54900" y1="9200" x2="64000" y2="8350"/>
                        <a14:foregroundMark x1="64000" y1="8350" x2="53700" y2="6700"/>
                        <a14:foregroundMark x1="53700" y1="6700" x2="44450" y2="8900"/>
                        <a14:foregroundMark x1="44450" y1="8900" x2="53950" y2="8050"/>
                        <a14:foregroundMark x1="53950" y1="8050" x2="63600" y2="9100"/>
                        <a14:foregroundMark x1="63600" y1="9100" x2="56400" y2="6700"/>
                        <a14:foregroundMark x1="24979" y1="29106" x2="25800" y2="21150"/>
                        <a14:foregroundMark x1="23850" y1="40050" x2="23876" y2="39801"/>
                        <a14:foregroundMark x1="25800" y1="21150" x2="17800" y2="26600"/>
                        <a14:foregroundMark x1="17800" y1="26600" x2="9350" y2="22750"/>
                        <a14:foregroundMark x1="9350" y1="22750" x2="7950" y2="31850"/>
                        <a14:foregroundMark x1="7950" y1="31850" x2="15750" y2="37750"/>
                        <a14:foregroundMark x1="15750" y1="37750" x2="24950" y2="40600"/>
                        <a14:foregroundMark x1="24700" y1="21950" x2="22500" y2="20850"/>
                        <a14:foregroundMark x1="16100" y1="26400" x2="8176" y2="22913"/>
                        <a14:foregroundMark x1="16650" y1="27250" x2="8300" y2="23450"/>
                        <a14:foregroundMark x1="8300" y1="23450" x2="17400" y2="26200"/>
                        <a14:foregroundMark x1="8151" y1="22975" x2="7650" y2="22800"/>
                        <a14:foregroundMark x1="17400" y1="26200" x2="8490" y2="23093"/>
                        <a14:foregroundMark x1="8494" y1="23088" x2="16300" y2="25750"/>
                        <a14:foregroundMark x1="7650" y1="22800" x2="8153" y2="22971"/>
                        <a14:foregroundMark x1="16300" y1="25750" x2="14950" y2="25300"/>
                        <a14:backgroundMark x1="23850" y1="31700" x2="26950" y2="37550"/>
                        <a14:backgroundMark x1="22750" y1="38400" x2="25450" y2="29200"/>
                        <a14:backgroundMark x1="25450" y1="29200" x2="23600" y2="38400"/>
                        <a14:backgroundMark x1="23600" y1="38400" x2="27500" y2="42000"/>
                        <a14:backgroundMark x1="8000" y1="23350" x2="9700" y2="21150"/>
                        <a14:backgroundMark x1="16100" y1="22550" x2="16350" y2="21950"/>
                        <a14:backgroundMark x1="16650" y1="20850" x2="16650" y2="208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448" y="2058338"/>
            <a:ext cx="4141356" cy="414135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988F15F-E15E-8744-86DF-BC1AEA8F1A6D}"/>
              </a:ext>
            </a:extLst>
          </p:cNvPr>
          <p:cNvSpPr/>
          <p:nvPr/>
        </p:nvSpPr>
        <p:spPr>
          <a:xfrm>
            <a:off x="4194629" y="5530420"/>
            <a:ext cx="94342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ac-</a:t>
            </a:r>
            <a:r>
              <a:rPr lang="en-US" sz="1000" dirty="0" err="1"/>
              <a:t>illust.com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78775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9D64D0B-3027-084E-9766-D4DD62C71ABE}"/>
              </a:ext>
            </a:extLst>
          </p:cNvPr>
          <p:cNvSpPr txBox="1"/>
          <p:nvPr/>
        </p:nvSpPr>
        <p:spPr>
          <a:xfrm>
            <a:off x="1124448" y="1204469"/>
            <a:ext cx="9943104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그림을 보고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척하다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4D31C5-13A8-3143-8CF2-9A76DAA03D0A}"/>
              </a:ext>
            </a:extLst>
          </p:cNvPr>
          <p:cNvSpPr txBox="1"/>
          <p:nvPr/>
        </p:nvSpPr>
        <p:spPr>
          <a:xfrm>
            <a:off x="6570735" y="3389772"/>
            <a:ext cx="4852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잘난 척해요</a:t>
            </a:r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6F1268E-64B6-BC47-BA9E-128130F36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089" y="91871"/>
            <a:ext cx="5167822" cy="84314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altLang="ko-KR" sz="2800" dirty="0"/>
              <a:t>Unit 08</a:t>
            </a:r>
            <a:r>
              <a:rPr lang="ko-KR" altLang="en-US" sz="2800" dirty="0"/>
              <a:t> 안전이 최고</a:t>
            </a:r>
            <a:br>
              <a:rPr lang="en-US" altLang="ko-KR" sz="2800" dirty="0"/>
            </a:br>
            <a:r>
              <a:rPr lang="ko-KR" altLang="en-US" sz="2800" dirty="0"/>
              <a:t>문법과 표현 </a:t>
            </a:r>
            <a:r>
              <a:rPr lang="en-US" altLang="ko-KR" sz="2800" dirty="0"/>
              <a:t>1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 err="1">
                <a:solidFill>
                  <a:srgbClr val="FF0000"/>
                </a:solidFill>
              </a:rPr>
              <a:t>ㄴ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는 척하다</a:t>
            </a:r>
            <a:endParaRPr lang="en-US" sz="2800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4699385-E15B-0343-B014-BA8E54F1144A}"/>
              </a:ext>
            </a:extLst>
          </p:cNvPr>
          <p:cNvSpPr txBox="1"/>
          <p:nvPr/>
        </p:nvSpPr>
        <p:spPr>
          <a:xfrm>
            <a:off x="-1" y="6492239"/>
            <a:ext cx="12192000" cy="34894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2FEA97-7776-3F4B-B836-07DD4B665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578" y="1930264"/>
            <a:ext cx="4218356" cy="38828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A9D8DB7-1769-A24C-A99D-EA916F7B58B9}"/>
              </a:ext>
            </a:extLst>
          </p:cNvPr>
          <p:cNvSpPr/>
          <p:nvPr/>
        </p:nvSpPr>
        <p:spPr>
          <a:xfrm>
            <a:off x="5016505" y="5453348"/>
            <a:ext cx="94342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ac-</a:t>
            </a:r>
            <a:r>
              <a:rPr lang="en-US" sz="1000" dirty="0" err="1"/>
              <a:t>illust.com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448266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9D64D0B-3027-084E-9766-D4DD62C71ABE}"/>
              </a:ext>
            </a:extLst>
          </p:cNvPr>
          <p:cNvSpPr txBox="1"/>
          <p:nvPr/>
        </p:nvSpPr>
        <p:spPr>
          <a:xfrm>
            <a:off x="1124448" y="1204469"/>
            <a:ext cx="9943104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그림을 보고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척하다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4D31C5-13A8-3143-8CF2-9A76DAA03D0A}"/>
              </a:ext>
            </a:extLst>
          </p:cNvPr>
          <p:cNvSpPr txBox="1"/>
          <p:nvPr/>
        </p:nvSpPr>
        <p:spPr>
          <a:xfrm>
            <a:off x="6570735" y="3389772"/>
            <a:ext cx="4852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모르는 척해요</a:t>
            </a:r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6F1268E-64B6-BC47-BA9E-128130F36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089" y="91871"/>
            <a:ext cx="5167822" cy="84314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altLang="ko-KR" sz="2800" dirty="0"/>
              <a:t>Unit 08</a:t>
            </a:r>
            <a:r>
              <a:rPr lang="ko-KR" altLang="en-US" sz="2800" dirty="0"/>
              <a:t> 안전이 최고</a:t>
            </a:r>
            <a:br>
              <a:rPr lang="en-US" altLang="ko-KR" sz="2800" dirty="0"/>
            </a:br>
            <a:r>
              <a:rPr lang="ko-KR" altLang="en-US" sz="2800" dirty="0"/>
              <a:t>문법과 표현 </a:t>
            </a:r>
            <a:r>
              <a:rPr lang="en-US" altLang="ko-KR" sz="2800" dirty="0"/>
              <a:t>1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 err="1">
                <a:solidFill>
                  <a:srgbClr val="FF0000"/>
                </a:solidFill>
              </a:rPr>
              <a:t>ㄴ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는 척하다</a:t>
            </a:r>
            <a:endParaRPr lang="en-US" sz="2800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4699385-E15B-0343-B014-BA8E54F1144A}"/>
              </a:ext>
            </a:extLst>
          </p:cNvPr>
          <p:cNvSpPr txBox="1"/>
          <p:nvPr/>
        </p:nvSpPr>
        <p:spPr>
          <a:xfrm>
            <a:off x="-1" y="6492239"/>
            <a:ext cx="12192000" cy="34894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34369F-1449-6140-95EA-9DF5D5E970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842" y="1997139"/>
            <a:ext cx="2956203" cy="39758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F2C1EE9-4AC6-7E4C-ADD0-15EB57FDA154}"/>
              </a:ext>
            </a:extLst>
          </p:cNvPr>
          <p:cNvSpPr/>
          <p:nvPr/>
        </p:nvSpPr>
        <p:spPr>
          <a:xfrm>
            <a:off x="5146824" y="5576458"/>
            <a:ext cx="94342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ac-</a:t>
            </a:r>
            <a:r>
              <a:rPr lang="en-US" sz="1000" dirty="0" err="1"/>
              <a:t>illust.com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460523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9D64D0B-3027-084E-9766-D4DD62C71ABE}"/>
              </a:ext>
            </a:extLst>
          </p:cNvPr>
          <p:cNvSpPr txBox="1"/>
          <p:nvPr/>
        </p:nvSpPr>
        <p:spPr>
          <a:xfrm>
            <a:off x="1124448" y="1204469"/>
            <a:ext cx="9943104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그림을 보고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척하다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4D31C5-13A8-3143-8CF2-9A76DAA03D0A}"/>
              </a:ext>
            </a:extLst>
          </p:cNvPr>
          <p:cNvSpPr txBox="1"/>
          <p:nvPr/>
        </p:nvSpPr>
        <p:spPr>
          <a:xfrm>
            <a:off x="6570735" y="3389772"/>
            <a:ext cx="4852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못 들은 척해요</a:t>
            </a:r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6F1268E-64B6-BC47-BA9E-128130F36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089" y="91871"/>
            <a:ext cx="5167822" cy="84314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altLang="ko-KR" sz="2800" dirty="0"/>
              <a:t>Unit 08</a:t>
            </a:r>
            <a:r>
              <a:rPr lang="ko-KR" altLang="en-US" sz="2800" dirty="0"/>
              <a:t> 안전이 최고</a:t>
            </a:r>
            <a:br>
              <a:rPr lang="en-US" altLang="ko-KR" sz="2800" dirty="0"/>
            </a:br>
            <a:r>
              <a:rPr lang="ko-KR" altLang="en-US" sz="2800" dirty="0"/>
              <a:t>문법과 표현 </a:t>
            </a:r>
            <a:r>
              <a:rPr lang="en-US" altLang="ko-KR" sz="2800" dirty="0"/>
              <a:t>1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 err="1">
                <a:solidFill>
                  <a:srgbClr val="FF0000"/>
                </a:solidFill>
              </a:rPr>
              <a:t>ㄴ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는 척하다</a:t>
            </a:r>
            <a:endParaRPr lang="en-US" sz="2800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4699385-E15B-0343-B014-BA8E54F1144A}"/>
              </a:ext>
            </a:extLst>
          </p:cNvPr>
          <p:cNvSpPr txBox="1"/>
          <p:nvPr/>
        </p:nvSpPr>
        <p:spPr>
          <a:xfrm>
            <a:off x="-1" y="6492239"/>
            <a:ext cx="12192000" cy="34894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4DC2B5-5C72-B644-ADAF-AA5E390011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1" t="12517" r="17092" b="-1726"/>
          <a:stretch/>
        </p:blipFill>
        <p:spPr>
          <a:xfrm>
            <a:off x="1567174" y="1888831"/>
            <a:ext cx="3889829" cy="417143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A3764B4-4E38-1145-B803-4B0DB1D7BE47}"/>
              </a:ext>
            </a:extLst>
          </p:cNvPr>
          <p:cNvSpPr/>
          <p:nvPr/>
        </p:nvSpPr>
        <p:spPr>
          <a:xfrm>
            <a:off x="4849076" y="5699569"/>
            <a:ext cx="94342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ac-</a:t>
            </a:r>
            <a:r>
              <a:rPr lang="en-US" sz="1000" dirty="0" err="1"/>
              <a:t>illust.com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895507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/>
          </a:p>
          <a:p>
            <a:pPr marL="0" indent="0">
              <a:buFont typeface="Wingdings 3" charset="2"/>
              <a:buNone/>
            </a:pPr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39485" y="1189960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 err="1">
                <a:solidFill>
                  <a:srgbClr val="FF0000"/>
                </a:solidFill>
              </a:rPr>
              <a:t>ㄹ</a:t>
            </a:r>
            <a:r>
              <a:rPr lang="ko-KR" altLang="en-US" sz="3600" dirty="0">
                <a:solidFill>
                  <a:srgbClr val="FF0000"/>
                </a:solidFill>
              </a:rPr>
              <a:t> 뻔하다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/>
          </a:p>
          <a:p>
            <a:pPr marL="0" indent="0">
              <a:buFont typeface="Wingdings 3" charset="2"/>
              <a:buNone/>
            </a:pP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179248" y="3136612"/>
            <a:ext cx="11756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1.</a:t>
            </a:r>
            <a:r>
              <a:rPr lang="ko-KR" altLang="en-US" sz="3000" dirty="0"/>
              <a:t> 서두르다가 </a:t>
            </a:r>
            <a:r>
              <a:rPr lang="ko-KR" altLang="en-US" sz="3000" dirty="0">
                <a:solidFill>
                  <a:srgbClr val="FF0000"/>
                </a:solidFill>
              </a:rPr>
              <a:t>넘어질 뻔했어요 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179248" y="3932758"/>
            <a:ext cx="10092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2.</a:t>
            </a:r>
            <a:r>
              <a:rPr lang="ko-KR" altLang="en-US" sz="3000" dirty="0"/>
              <a:t> 조금만 더 늦었어도 비행기를 </a:t>
            </a:r>
            <a:r>
              <a:rPr lang="ko-KR" altLang="en-US" sz="3000" dirty="0">
                <a:solidFill>
                  <a:srgbClr val="FF0000"/>
                </a:solidFill>
              </a:rPr>
              <a:t>놓칠 뻔했어</a:t>
            </a:r>
            <a:r>
              <a:rPr lang="en-US" altLang="ko-KR" sz="3000" dirty="0"/>
              <a:t>.</a:t>
            </a:r>
            <a:r>
              <a:rPr lang="en-US" altLang="ko-KR" sz="3000" dirty="0">
                <a:solidFill>
                  <a:schemeClr val="bg1"/>
                </a:solidFill>
              </a:rPr>
              <a:t>.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39485" y="4649213"/>
            <a:ext cx="11696333" cy="1402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dirty="0"/>
              <a:t> 3.</a:t>
            </a:r>
            <a:r>
              <a:rPr lang="ko-KR" altLang="en-US" sz="2800" dirty="0"/>
              <a:t> </a:t>
            </a:r>
            <a:r>
              <a:rPr lang="en-US" altLang="ko-KR" sz="3000" dirty="0"/>
              <a:t>A</a:t>
            </a:r>
            <a:r>
              <a:rPr lang="ko-KR" altLang="en-US" sz="3000" dirty="0"/>
              <a:t>   우리 팀도 잘했는데 아쉽다</a:t>
            </a:r>
            <a:r>
              <a:rPr lang="en-US" altLang="ko-KR" sz="30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3000" dirty="0"/>
              <a:t>     </a:t>
            </a:r>
            <a:r>
              <a:rPr lang="en-US" sz="3000" dirty="0"/>
              <a:t>B </a:t>
            </a:r>
            <a:r>
              <a:rPr lang="ko-KR" altLang="en-US" sz="3000" dirty="0"/>
              <a:t>  그래</a:t>
            </a:r>
            <a:r>
              <a:rPr lang="en-US" altLang="ko-KR" sz="3000" dirty="0"/>
              <a:t>.</a:t>
            </a:r>
            <a:r>
              <a:rPr lang="ko-KR" altLang="en-US" sz="3000" dirty="0"/>
              <a:t> 마지막에 실수만 없었으면 우리 팀이  </a:t>
            </a:r>
            <a:r>
              <a:rPr lang="ko-KR" altLang="en-US" sz="3000" dirty="0">
                <a:solidFill>
                  <a:srgbClr val="FF0000"/>
                </a:solidFill>
              </a:rPr>
              <a:t>우승할 뻔했는데</a:t>
            </a:r>
            <a:r>
              <a:rPr lang="en-US" altLang="ko-KR" sz="3000" dirty="0"/>
              <a:t>.</a:t>
            </a:r>
            <a:r>
              <a:rPr lang="en-US" altLang="ko-KR" sz="30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437971" y="1986399"/>
            <a:ext cx="11198217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(Attached to a verb) This is used to indicate something almost happened   but did not.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5F1CB4-9CC6-C742-8CDB-D8350D6DA287}"/>
              </a:ext>
            </a:extLst>
          </p:cNvPr>
          <p:cNvSpPr txBox="1"/>
          <p:nvPr/>
        </p:nvSpPr>
        <p:spPr>
          <a:xfrm>
            <a:off x="8991600" y="533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C325330-7834-D143-9CF9-6FE6C9DB6E00}"/>
              </a:ext>
            </a:extLst>
          </p:cNvPr>
          <p:cNvSpPr txBox="1">
            <a:spLocks/>
          </p:cNvSpPr>
          <p:nvPr/>
        </p:nvSpPr>
        <p:spPr>
          <a:xfrm>
            <a:off x="3512089" y="194127"/>
            <a:ext cx="5167822" cy="84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08</a:t>
            </a:r>
            <a:r>
              <a:rPr lang="ko-KR" altLang="en-US" sz="2400" dirty="0"/>
              <a:t> 안전이 최고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2</a:t>
            </a:r>
            <a:endParaRPr lang="en-US" sz="2400" dirty="0"/>
          </a:p>
        </p:txBody>
      </p:sp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C600D108-AA4C-8441-B929-403A93192F3B}"/>
              </a:ext>
            </a:extLst>
          </p:cNvPr>
          <p:cNvSpPr txBox="1"/>
          <p:nvPr/>
        </p:nvSpPr>
        <p:spPr>
          <a:xfrm>
            <a:off x="-1" y="6492239"/>
            <a:ext cx="12192000" cy="34894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5848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0" grpId="0"/>
      <p:bldP spid="22" grpId="0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26C7C8-E148-A742-8C38-7A1BFAE8D1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520" y="0"/>
            <a:ext cx="7680960" cy="6246700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204FE75-96DE-1F47-BBCE-9A4AFB3EF6A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18101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342695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뻔하다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넣어서 연습해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BC2C73A-9602-B84D-9C2C-D2630BB1241E}"/>
              </a:ext>
            </a:extLst>
          </p:cNvPr>
          <p:cNvSpPr txBox="1">
            <a:spLocks/>
          </p:cNvSpPr>
          <p:nvPr/>
        </p:nvSpPr>
        <p:spPr>
          <a:xfrm>
            <a:off x="3512089" y="161075"/>
            <a:ext cx="5167822" cy="84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08</a:t>
            </a:r>
            <a:r>
              <a:rPr lang="ko-KR" altLang="en-US" sz="2400" dirty="0"/>
              <a:t> 안전이 최고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2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ㄹ</a:t>
            </a:r>
            <a:r>
              <a:rPr lang="ko-KR" altLang="en-US" sz="2400" dirty="0">
                <a:solidFill>
                  <a:srgbClr val="FF0000"/>
                </a:solidFill>
              </a:rPr>
              <a:t> 뻔하다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FDC2C0B7-FB95-0746-B072-B90CF2DFD731}"/>
              </a:ext>
            </a:extLst>
          </p:cNvPr>
          <p:cNvSpPr txBox="1"/>
          <p:nvPr/>
        </p:nvSpPr>
        <p:spPr>
          <a:xfrm>
            <a:off x="-1" y="6492239"/>
            <a:ext cx="12192000" cy="34894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9C233B3-32D4-644F-97B5-CBD455F0BC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0598703"/>
              </p:ext>
            </p:extLst>
          </p:nvPr>
        </p:nvGraphicFramePr>
        <p:xfrm>
          <a:off x="747774" y="2201774"/>
          <a:ext cx="10696449" cy="384048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375408">
                  <a:extLst>
                    <a:ext uri="{9D8B030D-6E8A-4147-A177-3AD203B41FA5}">
                      <a16:colId xmlns:a16="http://schemas.microsoft.com/office/drawing/2014/main" val="1338204444"/>
                    </a:ext>
                  </a:extLst>
                </a:gridCol>
                <a:gridCol w="4082290">
                  <a:extLst>
                    <a:ext uri="{9D8B030D-6E8A-4147-A177-3AD203B41FA5}">
                      <a16:colId xmlns:a16="http://schemas.microsoft.com/office/drawing/2014/main" val="2185653551"/>
                    </a:ext>
                  </a:extLst>
                </a:gridCol>
                <a:gridCol w="4238751">
                  <a:extLst>
                    <a:ext uri="{9D8B030D-6E8A-4147-A177-3AD203B41FA5}">
                      <a16:colId xmlns:a16="http://schemas.microsoft.com/office/drawing/2014/main" val="3153309320"/>
                    </a:ext>
                  </a:extLst>
                </a:gridCol>
              </a:tblGrid>
              <a:tr h="1880447">
                <a:tc>
                  <a:txBody>
                    <a:bodyPr/>
                    <a:lstStyle/>
                    <a:p>
                      <a:r>
                        <a:rPr lang="ko-KR" altLang="en-US" sz="3000" b="0" dirty="0"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받침 </a:t>
                      </a:r>
                      <a:r>
                        <a:rPr lang="en-US" altLang="ko-KR" sz="3000" b="0" dirty="0"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O</a:t>
                      </a:r>
                    </a:p>
                    <a:p>
                      <a:r>
                        <a:rPr lang="en-US" altLang="ko-KR" sz="3000" b="1" dirty="0"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+</a:t>
                      </a:r>
                      <a:r>
                        <a:rPr lang="ko-KR" altLang="en-US" sz="3000" b="1" dirty="0"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을 뻔하다</a:t>
                      </a:r>
                      <a:endParaRPr lang="en-US" sz="3000" b="1" dirty="0"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sz="3000" dirty="0"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         </a:t>
                      </a:r>
                      <a:r>
                        <a:rPr lang="ko-KR" altLang="en-US" sz="3000" b="0" dirty="0"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먹다</a:t>
                      </a:r>
                      <a:endParaRPr lang="en-US" altLang="ko-KR" sz="3000" b="0" dirty="0"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r>
                        <a:rPr lang="ko-KR" altLang="en-US" sz="3000" b="0" dirty="0"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         늦다</a:t>
                      </a:r>
                      <a:endParaRPr lang="en-US" altLang="ko-KR" sz="3000" b="0" dirty="0"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r>
                        <a:rPr lang="ko-KR" altLang="en-US" sz="3000" b="0" dirty="0"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         넘다</a:t>
                      </a:r>
                      <a:endParaRPr lang="en-US" altLang="ko-KR" sz="3000" b="0" dirty="0"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r>
                        <a:rPr lang="ko-KR" altLang="en-US" sz="3000" b="0" dirty="0"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     </a:t>
                      </a:r>
                      <a:endParaRPr lang="en-US" sz="3000" dirty="0"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3000" dirty="0"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        </a:t>
                      </a:r>
                      <a:endParaRPr lang="en-US" sz="3000" dirty="0"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09847803"/>
                  </a:ext>
                </a:extLst>
              </a:tr>
              <a:tr h="1880447">
                <a:tc>
                  <a:txBody>
                    <a:bodyPr/>
                    <a:lstStyle/>
                    <a:p>
                      <a:r>
                        <a:rPr lang="ko-KR" altLang="en-US" sz="3000" dirty="0"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받침 </a:t>
                      </a:r>
                      <a:r>
                        <a:rPr lang="en-US" altLang="ko-KR" sz="3000" dirty="0"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X</a:t>
                      </a:r>
                    </a:p>
                    <a:p>
                      <a:r>
                        <a:rPr lang="en-US" altLang="ko-KR" sz="3000" b="1" dirty="0"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+</a:t>
                      </a:r>
                      <a:r>
                        <a:rPr lang="ko-KR" altLang="en-US" sz="3000" b="1" dirty="0" err="1"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ㄹ</a:t>
                      </a:r>
                      <a:r>
                        <a:rPr lang="ko-KR" altLang="en-US" sz="3000" b="1" dirty="0"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뻔하다</a:t>
                      </a:r>
                      <a:endParaRPr lang="en-US" sz="3000" b="1" dirty="0"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sz="3000" dirty="0"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미끄러지다</a:t>
                      </a:r>
                      <a:endParaRPr lang="en-US" altLang="ko-KR" sz="3000" dirty="0"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r>
                        <a:rPr lang="ko-KR" altLang="en-US" sz="3000" dirty="0"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   넘어지다</a:t>
                      </a:r>
                      <a:endParaRPr lang="en-US" altLang="ko-KR" sz="3000" dirty="0"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r>
                        <a:rPr lang="ko-KR" altLang="en-US" sz="3000" dirty="0"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사고가 나다</a:t>
                      </a:r>
                      <a:endParaRPr lang="en-US" altLang="ko-KR" sz="3000" dirty="0"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r>
                        <a:rPr lang="ko-KR" altLang="en-US" sz="3000" dirty="0"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      놓치다</a:t>
                      </a:r>
                      <a:endParaRPr lang="en-US" sz="3000" dirty="0"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000" dirty="0"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0276586"/>
                  </a:ext>
                </a:extLst>
              </a:tr>
            </a:tbl>
          </a:graphicData>
        </a:graphic>
      </p:graphicFrame>
      <p:sp>
        <p:nvSpPr>
          <p:cNvPr id="18" name="Down Arrow 17">
            <a:extLst>
              <a:ext uri="{FF2B5EF4-FFF2-40B4-BE49-F238E27FC236}">
                <a16:creationId xmlns:a16="http://schemas.microsoft.com/office/drawing/2014/main" id="{76A0619F-F84C-4946-A6A2-8D709ADF5E5E}"/>
              </a:ext>
            </a:extLst>
          </p:cNvPr>
          <p:cNvSpPr/>
          <p:nvPr/>
        </p:nvSpPr>
        <p:spPr>
          <a:xfrm>
            <a:off x="4901184" y="4235601"/>
            <a:ext cx="365760" cy="180665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9" name="Down Arrow 18">
            <a:extLst>
              <a:ext uri="{FF2B5EF4-FFF2-40B4-BE49-F238E27FC236}">
                <a16:creationId xmlns:a16="http://schemas.microsoft.com/office/drawing/2014/main" id="{F2BD49D6-8578-B640-86AC-725300FE166D}"/>
              </a:ext>
            </a:extLst>
          </p:cNvPr>
          <p:cNvSpPr/>
          <p:nvPr/>
        </p:nvSpPr>
        <p:spPr>
          <a:xfrm>
            <a:off x="4901184" y="2261018"/>
            <a:ext cx="365760" cy="180665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8EFA73-B061-F145-A4B0-685FD8653C21}"/>
              </a:ext>
            </a:extLst>
          </p:cNvPr>
          <p:cNvSpPr txBox="1"/>
          <p:nvPr/>
        </p:nvSpPr>
        <p:spPr>
          <a:xfrm>
            <a:off x="5541264" y="2887345"/>
            <a:ext cx="21275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+</a:t>
            </a:r>
            <a:r>
              <a:rPr lang="ko-KR" altLang="en-US" sz="3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을 뻔하다</a:t>
            </a:r>
            <a:endParaRPr lang="en-US" sz="30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BDD176-0259-A34B-9075-F148034855E1}"/>
              </a:ext>
            </a:extLst>
          </p:cNvPr>
          <p:cNvSpPr txBox="1"/>
          <p:nvPr/>
        </p:nvSpPr>
        <p:spPr>
          <a:xfrm>
            <a:off x="5562604" y="4861928"/>
            <a:ext cx="21275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+</a:t>
            </a:r>
            <a:r>
              <a:rPr lang="ko-KR" altLang="en-US" sz="3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ㄹ 뻔하다</a:t>
            </a:r>
            <a:endParaRPr lang="en-US" sz="30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E33CC6-3F76-2F45-B0CC-0FB3A8DC023A}"/>
              </a:ext>
            </a:extLst>
          </p:cNvPr>
          <p:cNvSpPr txBox="1"/>
          <p:nvPr/>
        </p:nvSpPr>
        <p:spPr>
          <a:xfrm>
            <a:off x="8291554" y="2261018"/>
            <a:ext cx="25532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먹을 뻔하다</a:t>
            </a:r>
            <a:endParaRPr lang="en-US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E6EF0CC-D142-A44A-985C-26E40E512EDB}"/>
              </a:ext>
            </a:extLst>
          </p:cNvPr>
          <p:cNvSpPr txBox="1"/>
          <p:nvPr/>
        </p:nvSpPr>
        <p:spPr>
          <a:xfrm>
            <a:off x="8291554" y="2744456"/>
            <a:ext cx="25532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늦을 뻔하다</a:t>
            </a:r>
            <a:endParaRPr lang="en-US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7C627FF-3519-0D45-8B68-9D0CBD9895B5}"/>
              </a:ext>
            </a:extLst>
          </p:cNvPr>
          <p:cNvSpPr txBox="1"/>
          <p:nvPr/>
        </p:nvSpPr>
        <p:spPr>
          <a:xfrm>
            <a:off x="8291554" y="3241029"/>
            <a:ext cx="25532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넘을 뻔하다</a:t>
            </a:r>
            <a:endParaRPr lang="en-US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97E3C8E-3F56-5949-9397-B593BC590379}"/>
              </a:ext>
            </a:extLst>
          </p:cNvPr>
          <p:cNvSpPr txBox="1"/>
          <p:nvPr/>
        </p:nvSpPr>
        <p:spPr>
          <a:xfrm>
            <a:off x="8272476" y="4151636"/>
            <a:ext cx="3448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미끄러질 뻔하다</a:t>
            </a:r>
            <a:endParaRPr lang="en-US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1D92803-ED23-CC4C-A493-CD89CB1E07F1}"/>
              </a:ext>
            </a:extLst>
          </p:cNvPr>
          <p:cNvSpPr txBox="1"/>
          <p:nvPr/>
        </p:nvSpPr>
        <p:spPr>
          <a:xfrm>
            <a:off x="8272476" y="4619843"/>
            <a:ext cx="3448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넘어질 뻔하다</a:t>
            </a:r>
            <a:endParaRPr lang="en-US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A36C9F2-DEC0-1049-8D28-0632EAA80564}"/>
              </a:ext>
            </a:extLst>
          </p:cNvPr>
          <p:cNvSpPr txBox="1"/>
          <p:nvPr/>
        </p:nvSpPr>
        <p:spPr>
          <a:xfrm>
            <a:off x="8272476" y="5054049"/>
            <a:ext cx="3448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사고가 날 뻔하다</a:t>
            </a:r>
            <a:endParaRPr lang="en-US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162C509-D4CA-524B-8CAE-BD46BF480FB5}"/>
              </a:ext>
            </a:extLst>
          </p:cNvPr>
          <p:cNvSpPr txBox="1"/>
          <p:nvPr/>
        </p:nvSpPr>
        <p:spPr>
          <a:xfrm>
            <a:off x="8272476" y="5522256"/>
            <a:ext cx="3448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놓칠 뻔하다</a:t>
            </a:r>
            <a:endParaRPr lang="en-US" sz="2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60306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5" grpId="0"/>
      <p:bldP spid="20" grpId="0"/>
      <p:bldP spid="21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931646" y="1342695"/>
            <a:ext cx="832870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뻔하다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P.81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3E40CF-9DBE-C54A-9B09-D51FC3C966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702" y="3083859"/>
            <a:ext cx="4211322" cy="3077808"/>
          </a:xfrm>
          <a:prstGeom prst="rect">
            <a:avLst/>
          </a:prstGeom>
        </p:spPr>
      </p:pic>
      <p:sp>
        <p:nvSpPr>
          <p:cNvPr id="12" name="Rounded Rectangular Callout 11">
            <a:extLst>
              <a:ext uri="{FF2B5EF4-FFF2-40B4-BE49-F238E27FC236}">
                <a16:creationId xmlns:a16="http://schemas.microsoft.com/office/drawing/2014/main" id="{A66EBE4E-36DD-8B4F-A820-20FE7CA0A781}"/>
              </a:ext>
            </a:extLst>
          </p:cNvPr>
          <p:cNvSpPr/>
          <p:nvPr/>
        </p:nvSpPr>
        <p:spPr>
          <a:xfrm>
            <a:off x="251605" y="2185640"/>
            <a:ext cx="4804127" cy="1399592"/>
          </a:xfrm>
          <a:prstGeom prst="wedgeRoundRectCallout">
            <a:avLst>
              <a:gd name="adj1" fmla="val 35949"/>
              <a:gd name="adj2" fmla="val 88885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놀이공원은 잘 </a:t>
            </a:r>
            <a:r>
              <a:rPr lang="ko-KR" altLang="en-US" sz="2800" dirty="0" err="1">
                <a:solidFill>
                  <a:schemeClr val="tx1"/>
                </a:solidFill>
              </a:rPr>
              <a:t>다녀왔어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재미있었겠다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3" name="Rounded Rectangular Callout 12">
            <a:extLst>
              <a:ext uri="{FF2B5EF4-FFF2-40B4-BE49-F238E27FC236}">
                <a16:creationId xmlns:a16="http://schemas.microsoft.com/office/drawing/2014/main" id="{4183F35B-4A19-3A4E-A807-D7D97CEB595B}"/>
              </a:ext>
            </a:extLst>
          </p:cNvPr>
          <p:cNvSpPr/>
          <p:nvPr/>
        </p:nvSpPr>
        <p:spPr>
          <a:xfrm>
            <a:off x="6434666" y="2232794"/>
            <a:ext cx="5665695" cy="1399593"/>
          </a:xfrm>
          <a:prstGeom prst="wedgeRoundRectCallout">
            <a:avLst>
              <a:gd name="adj1" fmla="val -28819"/>
              <a:gd name="adj2" fmla="val 83301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dirty="0">
                <a:solidFill>
                  <a:schemeClr val="tx1"/>
                </a:solidFill>
              </a:rPr>
              <a:t>말도 마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r>
              <a:rPr lang="ko-KR" altLang="en-US" sz="2800" dirty="0">
                <a:solidFill>
                  <a:schemeClr val="tx1"/>
                </a:solidFill>
              </a:rPr>
              <a:t> </a:t>
            </a:r>
            <a:endParaRPr lang="en-US" altLang="ko-KR" sz="2800" dirty="0">
              <a:solidFill>
                <a:schemeClr val="tx1"/>
              </a:solidFill>
            </a:endParaRPr>
          </a:p>
          <a:p>
            <a:r>
              <a:rPr lang="ko-KR" altLang="en-US" sz="2800" dirty="0">
                <a:solidFill>
                  <a:schemeClr val="tx1"/>
                </a:solidFill>
              </a:rPr>
              <a:t>동생을 잃어버려서 </a:t>
            </a:r>
            <a:endParaRPr lang="en-US" altLang="ko-KR" sz="280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2C4CAD-E712-7045-B225-A336E2BC4F1C}"/>
              </a:ext>
            </a:extLst>
          </p:cNvPr>
          <p:cNvSpPr txBox="1"/>
          <p:nvPr/>
        </p:nvSpPr>
        <p:spPr>
          <a:xfrm>
            <a:off x="9467092" y="2904918"/>
            <a:ext cx="1904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큰일 나다</a:t>
            </a:r>
            <a:r>
              <a:rPr lang="en-US" altLang="ko-KR" sz="2800" dirty="0">
                <a:latin typeface="+mn-ea"/>
              </a:rPr>
              <a:t>.</a:t>
            </a:r>
            <a:endParaRPr lang="en-US" sz="28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B97008-F1D3-AB4A-9A82-632BF8399EC8}"/>
              </a:ext>
            </a:extLst>
          </p:cNvPr>
          <p:cNvSpPr txBox="1"/>
          <p:nvPr/>
        </p:nvSpPr>
        <p:spPr>
          <a:xfrm>
            <a:off x="9467092" y="2932591"/>
            <a:ext cx="2516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큰일 날 뻔했어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BC2C73A-9602-B84D-9C2C-D2630BB1241E}"/>
              </a:ext>
            </a:extLst>
          </p:cNvPr>
          <p:cNvSpPr txBox="1">
            <a:spLocks/>
          </p:cNvSpPr>
          <p:nvPr/>
        </p:nvSpPr>
        <p:spPr>
          <a:xfrm>
            <a:off x="3512089" y="161075"/>
            <a:ext cx="5167822" cy="84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08</a:t>
            </a:r>
            <a:r>
              <a:rPr lang="ko-KR" altLang="en-US" sz="2400" dirty="0"/>
              <a:t> 안전이 최고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2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ㄹ</a:t>
            </a:r>
            <a:r>
              <a:rPr lang="ko-KR" altLang="en-US" sz="2400" dirty="0">
                <a:solidFill>
                  <a:srgbClr val="FF0000"/>
                </a:solidFill>
              </a:rPr>
              <a:t> 뻔하다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AB7A161B-22EB-2E4A-870D-B5FA6D9887DD}"/>
              </a:ext>
            </a:extLst>
          </p:cNvPr>
          <p:cNvSpPr txBox="1"/>
          <p:nvPr/>
        </p:nvSpPr>
        <p:spPr>
          <a:xfrm>
            <a:off x="-1" y="6492239"/>
            <a:ext cx="12192000" cy="34894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124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954224" y="1342695"/>
            <a:ext cx="8283553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뻔하다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P.81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3E40CF-9DBE-C54A-9B09-D51FC3C966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702" y="3083859"/>
            <a:ext cx="4211322" cy="3077808"/>
          </a:xfrm>
          <a:prstGeom prst="rect">
            <a:avLst/>
          </a:prstGeom>
        </p:spPr>
      </p:pic>
      <p:sp>
        <p:nvSpPr>
          <p:cNvPr id="12" name="Rounded Rectangular Callout 11">
            <a:extLst>
              <a:ext uri="{FF2B5EF4-FFF2-40B4-BE49-F238E27FC236}">
                <a16:creationId xmlns:a16="http://schemas.microsoft.com/office/drawing/2014/main" id="{A66EBE4E-36DD-8B4F-A820-20FE7CA0A781}"/>
              </a:ext>
            </a:extLst>
          </p:cNvPr>
          <p:cNvSpPr/>
          <p:nvPr/>
        </p:nvSpPr>
        <p:spPr>
          <a:xfrm>
            <a:off x="251605" y="2185640"/>
            <a:ext cx="4804127" cy="1399592"/>
          </a:xfrm>
          <a:prstGeom prst="wedgeRoundRectCallout">
            <a:avLst>
              <a:gd name="adj1" fmla="val 35949"/>
              <a:gd name="adj2" fmla="val 88885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캠프 첫날인데 별일 없었어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3" name="Rounded Rectangular Callout 12">
            <a:extLst>
              <a:ext uri="{FF2B5EF4-FFF2-40B4-BE49-F238E27FC236}">
                <a16:creationId xmlns:a16="http://schemas.microsoft.com/office/drawing/2014/main" id="{4183F35B-4A19-3A4E-A807-D7D97CEB595B}"/>
              </a:ext>
            </a:extLst>
          </p:cNvPr>
          <p:cNvSpPr/>
          <p:nvPr/>
        </p:nvSpPr>
        <p:spPr>
          <a:xfrm>
            <a:off x="6777318" y="2238005"/>
            <a:ext cx="5289177" cy="1399593"/>
          </a:xfrm>
          <a:prstGeom prst="wedgeRoundRectCallout">
            <a:avLst>
              <a:gd name="adj1" fmla="val -37281"/>
              <a:gd name="adj2" fmla="val 87143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dirty="0">
                <a:solidFill>
                  <a:schemeClr val="tx1"/>
                </a:solidFill>
              </a:rPr>
              <a:t>캠프 첫날부터 </a:t>
            </a:r>
            <a:endParaRPr lang="en-US" altLang="ko-KR" sz="280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2C4CAD-E712-7045-B225-A336E2BC4F1C}"/>
              </a:ext>
            </a:extLst>
          </p:cNvPr>
          <p:cNvSpPr txBox="1"/>
          <p:nvPr/>
        </p:nvSpPr>
        <p:spPr>
          <a:xfrm>
            <a:off x="9151499" y="2676191"/>
            <a:ext cx="1904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지각하다</a:t>
            </a:r>
            <a:r>
              <a:rPr lang="en-US" altLang="ko-KR" sz="2800" dirty="0">
                <a:latin typeface="+mn-ea"/>
              </a:rPr>
              <a:t>.</a:t>
            </a:r>
            <a:endParaRPr lang="en-US" sz="28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B97008-F1D3-AB4A-9A82-632BF8399EC8}"/>
              </a:ext>
            </a:extLst>
          </p:cNvPr>
          <p:cNvSpPr txBox="1"/>
          <p:nvPr/>
        </p:nvSpPr>
        <p:spPr>
          <a:xfrm>
            <a:off x="9151499" y="2676191"/>
            <a:ext cx="251688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지각 할 뻔했어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BC2C73A-9602-B84D-9C2C-D2630BB1241E}"/>
              </a:ext>
            </a:extLst>
          </p:cNvPr>
          <p:cNvSpPr txBox="1">
            <a:spLocks/>
          </p:cNvSpPr>
          <p:nvPr/>
        </p:nvSpPr>
        <p:spPr>
          <a:xfrm>
            <a:off x="3512089" y="161075"/>
            <a:ext cx="5167822" cy="84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08</a:t>
            </a:r>
            <a:r>
              <a:rPr lang="ko-KR" altLang="en-US" sz="2400" dirty="0"/>
              <a:t> 안전이 최고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2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ㄹ</a:t>
            </a:r>
            <a:r>
              <a:rPr lang="ko-KR" altLang="en-US" sz="2400" dirty="0">
                <a:solidFill>
                  <a:srgbClr val="FF0000"/>
                </a:solidFill>
              </a:rPr>
              <a:t> 뻔하다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8056E880-6E08-934F-923B-32DE2988BE0F}"/>
              </a:ext>
            </a:extLst>
          </p:cNvPr>
          <p:cNvSpPr txBox="1"/>
          <p:nvPr/>
        </p:nvSpPr>
        <p:spPr>
          <a:xfrm>
            <a:off x="-1" y="6492239"/>
            <a:ext cx="12192000" cy="34894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4979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342695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뻔하다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P.81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3E40CF-9DBE-C54A-9B09-D51FC3C966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702" y="3083859"/>
            <a:ext cx="4211322" cy="3077808"/>
          </a:xfrm>
          <a:prstGeom prst="rect">
            <a:avLst/>
          </a:prstGeom>
        </p:spPr>
      </p:pic>
      <p:sp>
        <p:nvSpPr>
          <p:cNvPr id="12" name="Rounded Rectangular Callout 11">
            <a:extLst>
              <a:ext uri="{FF2B5EF4-FFF2-40B4-BE49-F238E27FC236}">
                <a16:creationId xmlns:a16="http://schemas.microsoft.com/office/drawing/2014/main" id="{A66EBE4E-36DD-8B4F-A820-20FE7CA0A781}"/>
              </a:ext>
            </a:extLst>
          </p:cNvPr>
          <p:cNvSpPr/>
          <p:nvPr/>
        </p:nvSpPr>
        <p:spPr>
          <a:xfrm>
            <a:off x="251605" y="2185640"/>
            <a:ext cx="4804127" cy="1399592"/>
          </a:xfrm>
          <a:prstGeom prst="wedgeRoundRectCallout">
            <a:avLst>
              <a:gd name="adj1" fmla="val 35949"/>
              <a:gd name="adj2" fmla="val 88885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그 근처 길이 복잡한데 약속 장소는 잘 찾았어요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3" name="Rounded Rectangular Callout 12">
            <a:extLst>
              <a:ext uri="{FF2B5EF4-FFF2-40B4-BE49-F238E27FC236}">
                <a16:creationId xmlns:a16="http://schemas.microsoft.com/office/drawing/2014/main" id="{4183F35B-4A19-3A4E-A807-D7D97CEB595B}"/>
              </a:ext>
            </a:extLst>
          </p:cNvPr>
          <p:cNvSpPr/>
          <p:nvPr/>
        </p:nvSpPr>
        <p:spPr>
          <a:xfrm>
            <a:off x="6777318" y="2238005"/>
            <a:ext cx="5289177" cy="1399593"/>
          </a:xfrm>
          <a:prstGeom prst="wedgeRoundRectCallout">
            <a:avLst>
              <a:gd name="adj1" fmla="val -37281"/>
              <a:gd name="adj2" fmla="val 87143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dirty="0">
                <a:solidFill>
                  <a:schemeClr val="tx1"/>
                </a:solidFill>
              </a:rPr>
              <a:t>약속 장소를 못  </a:t>
            </a:r>
            <a:endParaRPr lang="en-US" altLang="ko-KR" sz="280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2C4CAD-E712-7045-B225-A336E2BC4F1C}"/>
              </a:ext>
            </a:extLst>
          </p:cNvPr>
          <p:cNvSpPr txBox="1"/>
          <p:nvPr/>
        </p:nvSpPr>
        <p:spPr>
          <a:xfrm>
            <a:off x="9296400" y="2676191"/>
            <a:ext cx="1904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찾다</a:t>
            </a:r>
            <a:r>
              <a:rPr lang="en-US" altLang="ko-KR" sz="2800" dirty="0">
                <a:latin typeface="+mn-ea"/>
              </a:rPr>
              <a:t>.</a:t>
            </a:r>
            <a:endParaRPr lang="en-US" sz="28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B97008-F1D3-AB4A-9A82-632BF8399EC8}"/>
              </a:ext>
            </a:extLst>
          </p:cNvPr>
          <p:cNvSpPr txBox="1"/>
          <p:nvPr/>
        </p:nvSpPr>
        <p:spPr>
          <a:xfrm>
            <a:off x="9289478" y="2676191"/>
            <a:ext cx="2516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찾을 뻔했어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BC2C73A-9602-B84D-9C2C-D2630BB1241E}"/>
              </a:ext>
            </a:extLst>
          </p:cNvPr>
          <p:cNvSpPr txBox="1">
            <a:spLocks/>
          </p:cNvSpPr>
          <p:nvPr/>
        </p:nvSpPr>
        <p:spPr>
          <a:xfrm>
            <a:off x="3512089" y="161075"/>
            <a:ext cx="5167822" cy="84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08</a:t>
            </a:r>
            <a:r>
              <a:rPr lang="ko-KR" altLang="en-US" sz="2400" dirty="0"/>
              <a:t> 안전이 최고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2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ㄹ</a:t>
            </a:r>
            <a:r>
              <a:rPr lang="ko-KR" altLang="en-US" sz="2400" dirty="0">
                <a:solidFill>
                  <a:srgbClr val="FF0000"/>
                </a:solidFill>
              </a:rPr>
              <a:t> 뻔하다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ED4A5FE4-957D-E644-BB7B-24AAF22583FD}"/>
              </a:ext>
            </a:extLst>
          </p:cNvPr>
          <p:cNvSpPr txBox="1"/>
          <p:nvPr/>
        </p:nvSpPr>
        <p:spPr>
          <a:xfrm>
            <a:off x="-1" y="6492239"/>
            <a:ext cx="12192000" cy="34894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234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751024" y="1342695"/>
            <a:ext cx="8689953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뻔하다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P.81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3E40CF-9DBE-C54A-9B09-D51FC3C966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702" y="3083859"/>
            <a:ext cx="4211322" cy="3077808"/>
          </a:xfrm>
          <a:prstGeom prst="rect">
            <a:avLst/>
          </a:prstGeom>
        </p:spPr>
      </p:pic>
      <p:sp>
        <p:nvSpPr>
          <p:cNvPr id="12" name="Rounded Rectangular Callout 11">
            <a:extLst>
              <a:ext uri="{FF2B5EF4-FFF2-40B4-BE49-F238E27FC236}">
                <a16:creationId xmlns:a16="http://schemas.microsoft.com/office/drawing/2014/main" id="{A66EBE4E-36DD-8B4F-A820-20FE7CA0A781}"/>
              </a:ext>
            </a:extLst>
          </p:cNvPr>
          <p:cNvSpPr/>
          <p:nvPr/>
        </p:nvSpPr>
        <p:spPr>
          <a:xfrm>
            <a:off x="251605" y="2185640"/>
            <a:ext cx="4804127" cy="1399592"/>
          </a:xfrm>
          <a:prstGeom prst="wedgeRoundRectCallout">
            <a:avLst>
              <a:gd name="adj1" fmla="val 35949"/>
              <a:gd name="adj2" fmla="val 88885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시험 잘 봤어요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3" name="Rounded Rectangular Callout 12">
            <a:extLst>
              <a:ext uri="{FF2B5EF4-FFF2-40B4-BE49-F238E27FC236}">
                <a16:creationId xmlns:a16="http://schemas.microsoft.com/office/drawing/2014/main" id="{4183F35B-4A19-3A4E-A807-D7D97CEB595B}"/>
              </a:ext>
            </a:extLst>
          </p:cNvPr>
          <p:cNvSpPr/>
          <p:nvPr/>
        </p:nvSpPr>
        <p:spPr>
          <a:xfrm>
            <a:off x="6400800" y="2238005"/>
            <a:ext cx="5665695" cy="1399593"/>
          </a:xfrm>
          <a:prstGeom prst="wedgeRoundRectCallout">
            <a:avLst>
              <a:gd name="adj1" fmla="val -28819"/>
              <a:gd name="adj2" fmla="val 83301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dirty="0">
                <a:solidFill>
                  <a:schemeClr val="tx1"/>
                </a:solidFill>
              </a:rPr>
              <a:t>5</a:t>
            </a:r>
            <a:r>
              <a:rPr lang="ko-KR" altLang="en-US" sz="2800" dirty="0">
                <a:solidFill>
                  <a:schemeClr val="tx1"/>
                </a:solidFill>
              </a:rPr>
              <a:t>분 정도 늦게 도착해서 시험을</a:t>
            </a:r>
            <a:endParaRPr lang="en-US" altLang="ko-KR" sz="2800" dirty="0">
              <a:solidFill>
                <a:schemeClr val="tx1"/>
              </a:solidFill>
            </a:endParaRPr>
          </a:p>
          <a:p>
            <a:r>
              <a:rPr lang="ko-KR" altLang="en-US" sz="2800" dirty="0">
                <a:solidFill>
                  <a:schemeClr val="tx1"/>
                </a:solidFill>
              </a:rPr>
              <a:t>             </a:t>
            </a:r>
            <a:endParaRPr lang="en-US" altLang="ko-KR" sz="280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2C4CAD-E712-7045-B225-A336E2BC4F1C}"/>
              </a:ext>
            </a:extLst>
          </p:cNvPr>
          <p:cNvSpPr txBox="1"/>
          <p:nvPr/>
        </p:nvSpPr>
        <p:spPr>
          <a:xfrm>
            <a:off x="6497252" y="2968490"/>
            <a:ext cx="1904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못 보다</a:t>
            </a:r>
            <a:r>
              <a:rPr lang="en-US" altLang="ko-KR" sz="2800" dirty="0">
                <a:latin typeface="+mn-ea"/>
              </a:rPr>
              <a:t>.</a:t>
            </a:r>
            <a:endParaRPr lang="en-US" sz="28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B97008-F1D3-AB4A-9A82-632BF8399EC8}"/>
              </a:ext>
            </a:extLst>
          </p:cNvPr>
          <p:cNvSpPr txBox="1"/>
          <p:nvPr/>
        </p:nvSpPr>
        <p:spPr>
          <a:xfrm>
            <a:off x="6497252" y="2968490"/>
            <a:ext cx="2516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못 볼 뻔했어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BC2C73A-9602-B84D-9C2C-D2630BB1241E}"/>
              </a:ext>
            </a:extLst>
          </p:cNvPr>
          <p:cNvSpPr txBox="1">
            <a:spLocks/>
          </p:cNvSpPr>
          <p:nvPr/>
        </p:nvSpPr>
        <p:spPr>
          <a:xfrm>
            <a:off x="3512089" y="161075"/>
            <a:ext cx="5167822" cy="84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08</a:t>
            </a:r>
            <a:r>
              <a:rPr lang="ko-KR" altLang="en-US" sz="2400" dirty="0"/>
              <a:t> 안전이 최고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2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ㄹ</a:t>
            </a:r>
            <a:r>
              <a:rPr lang="ko-KR" altLang="en-US" sz="2400" dirty="0">
                <a:solidFill>
                  <a:srgbClr val="FF0000"/>
                </a:solidFill>
              </a:rPr>
              <a:t> 뻔하다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FDC2C0B7-FB95-0746-B072-B90CF2DFD731}"/>
              </a:ext>
            </a:extLst>
          </p:cNvPr>
          <p:cNvSpPr txBox="1"/>
          <p:nvPr/>
        </p:nvSpPr>
        <p:spPr>
          <a:xfrm>
            <a:off x="-1" y="6492239"/>
            <a:ext cx="12192000" cy="34894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5976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9D64D0B-3027-084E-9766-D4DD62C71ABE}"/>
              </a:ext>
            </a:extLst>
          </p:cNvPr>
          <p:cNvSpPr txBox="1"/>
          <p:nvPr/>
        </p:nvSpPr>
        <p:spPr>
          <a:xfrm>
            <a:off x="1124448" y="1204469"/>
            <a:ext cx="9943104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그림을 보고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뻔하다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4D31C5-13A8-3143-8CF2-9A76DAA03D0A}"/>
              </a:ext>
            </a:extLst>
          </p:cNvPr>
          <p:cNvSpPr txBox="1"/>
          <p:nvPr/>
        </p:nvSpPr>
        <p:spPr>
          <a:xfrm>
            <a:off x="6570735" y="3389772"/>
            <a:ext cx="4852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넘어질 뻔했어요</a:t>
            </a:r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4699385-E15B-0343-B014-BA8E54F1144A}"/>
              </a:ext>
            </a:extLst>
          </p:cNvPr>
          <p:cNvSpPr txBox="1"/>
          <p:nvPr/>
        </p:nvSpPr>
        <p:spPr>
          <a:xfrm>
            <a:off x="-1" y="6492239"/>
            <a:ext cx="12192000" cy="34894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D336D87-67B6-4D4E-8087-1E0DD6DF2D5F}"/>
              </a:ext>
            </a:extLst>
          </p:cNvPr>
          <p:cNvSpPr txBox="1">
            <a:spLocks/>
          </p:cNvSpPr>
          <p:nvPr/>
        </p:nvSpPr>
        <p:spPr>
          <a:xfrm>
            <a:off x="3512089" y="161075"/>
            <a:ext cx="5167822" cy="84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08</a:t>
            </a:r>
            <a:r>
              <a:rPr lang="ko-KR" altLang="en-US" sz="2400" dirty="0"/>
              <a:t> 안전이 최고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2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ㄹ</a:t>
            </a:r>
            <a:r>
              <a:rPr lang="ko-KR" altLang="en-US" sz="2400" dirty="0">
                <a:solidFill>
                  <a:srgbClr val="FF0000"/>
                </a:solidFill>
              </a:rPr>
              <a:t> 뻔하다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574E9E-57A2-3A46-889B-03D3935C4A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448" y="1951005"/>
            <a:ext cx="5319892" cy="421870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D91E52D-035C-B14D-BA22-8A4AB8872655}"/>
              </a:ext>
            </a:extLst>
          </p:cNvPr>
          <p:cNvSpPr/>
          <p:nvPr/>
        </p:nvSpPr>
        <p:spPr>
          <a:xfrm>
            <a:off x="5418667" y="5771386"/>
            <a:ext cx="94342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ac~illust.com</a:t>
            </a:r>
          </a:p>
        </p:txBody>
      </p:sp>
    </p:spTree>
    <p:extLst>
      <p:ext uri="{BB962C8B-B14F-4D97-AF65-F5344CB8AC3E}">
        <p14:creationId xmlns:p14="http://schemas.microsoft.com/office/powerpoint/2010/main" val="2469372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9D64D0B-3027-084E-9766-D4DD62C71ABE}"/>
              </a:ext>
            </a:extLst>
          </p:cNvPr>
          <p:cNvSpPr txBox="1"/>
          <p:nvPr/>
        </p:nvSpPr>
        <p:spPr>
          <a:xfrm>
            <a:off x="1124448" y="1204469"/>
            <a:ext cx="9943104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그림을 보고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뻔하다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4D31C5-13A8-3143-8CF2-9A76DAA03D0A}"/>
              </a:ext>
            </a:extLst>
          </p:cNvPr>
          <p:cNvSpPr txBox="1"/>
          <p:nvPr/>
        </p:nvSpPr>
        <p:spPr>
          <a:xfrm>
            <a:off x="6570735" y="3389772"/>
            <a:ext cx="4852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사고가 날 뻔했어요</a:t>
            </a:r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4699385-E15B-0343-B014-BA8E54F1144A}"/>
              </a:ext>
            </a:extLst>
          </p:cNvPr>
          <p:cNvSpPr txBox="1"/>
          <p:nvPr/>
        </p:nvSpPr>
        <p:spPr>
          <a:xfrm>
            <a:off x="-1" y="6492239"/>
            <a:ext cx="12192000" cy="34894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D336D87-67B6-4D4E-8087-1E0DD6DF2D5F}"/>
              </a:ext>
            </a:extLst>
          </p:cNvPr>
          <p:cNvSpPr txBox="1">
            <a:spLocks/>
          </p:cNvSpPr>
          <p:nvPr/>
        </p:nvSpPr>
        <p:spPr>
          <a:xfrm>
            <a:off x="3512089" y="161075"/>
            <a:ext cx="5167822" cy="84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08</a:t>
            </a:r>
            <a:r>
              <a:rPr lang="ko-KR" altLang="en-US" sz="2400" dirty="0"/>
              <a:t> 안전이 최고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2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ㄹ</a:t>
            </a:r>
            <a:r>
              <a:rPr lang="ko-KR" altLang="en-US" sz="2400" dirty="0">
                <a:solidFill>
                  <a:srgbClr val="FF0000"/>
                </a:solidFill>
              </a:rPr>
              <a:t> 뻔하다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8B56F4-9769-C144-B77C-77B65679A5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790" y="1925322"/>
            <a:ext cx="5043414" cy="40862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C09EA36-1DD2-E845-95B5-4B70FA285982}"/>
              </a:ext>
            </a:extLst>
          </p:cNvPr>
          <p:cNvSpPr/>
          <p:nvPr/>
        </p:nvSpPr>
        <p:spPr>
          <a:xfrm>
            <a:off x="5436775" y="5771386"/>
            <a:ext cx="94342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ac~illust.com</a:t>
            </a:r>
          </a:p>
        </p:txBody>
      </p:sp>
    </p:spTree>
    <p:extLst>
      <p:ext uri="{BB962C8B-B14F-4D97-AF65-F5344CB8AC3E}">
        <p14:creationId xmlns:p14="http://schemas.microsoft.com/office/powerpoint/2010/main" val="4082846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9D64D0B-3027-084E-9766-D4DD62C71ABE}"/>
              </a:ext>
            </a:extLst>
          </p:cNvPr>
          <p:cNvSpPr txBox="1"/>
          <p:nvPr/>
        </p:nvSpPr>
        <p:spPr>
          <a:xfrm>
            <a:off x="1124448" y="1204469"/>
            <a:ext cx="9943104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그림을 보고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뻔하다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4D31C5-13A8-3143-8CF2-9A76DAA03D0A}"/>
              </a:ext>
            </a:extLst>
          </p:cNvPr>
          <p:cNvSpPr txBox="1"/>
          <p:nvPr/>
        </p:nvSpPr>
        <p:spPr>
          <a:xfrm>
            <a:off x="6570735" y="3389772"/>
            <a:ext cx="4852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늦을 뻔했어요</a:t>
            </a:r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4699385-E15B-0343-B014-BA8E54F1144A}"/>
              </a:ext>
            </a:extLst>
          </p:cNvPr>
          <p:cNvSpPr txBox="1"/>
          <p:nvPr/>
        </p:nvSpPr>
        <p:spPr>
          <a:xfrm>
            <a:off x="-1" y="6492239"/>
            <a:ext cx="12192000" cy="34894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D336D87-67B6-4D4E-8087-1E0DD6DF2D5F}"/>
              </a:ext>
            </a:extLst>
          </p:cNvPr>
          <p:cNvSpPr txBox="1">
            <a:spLocks/>
          </p:cNvSpPr>
          <p:nvPr/>
        </p:nvSpPr>
        <p:spPr>
          <a:xfrm>
            <a:off x="3512089" y="161075"/>
            <a:ext cx="5167822" cy="84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08</a:t>
            </a:r>
            <a:r>
              <a:rPr lang="ko-KR" altLang="en-US" sz="2400" dirty="0"/>
              <a:t> 안전이 최고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2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ㄹ</a:t>
            </a:r>
            <a:r>
              <a:rPr lang="ko-KR" altLang="en-US" sz="2400" dirty="0">
                <a:solidFill>
                  <a:srgbClr val="FF0000"/>
                </a:solidFill>
              </a:rPr>
              <a:t> 뻔하다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8EE527-FB5F-6547-A094-8CE4F477E4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95" y="1761803"/>
            <a:ext cx="5569393" cy="417704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490C69C-CEF5-DC4B-B23F-C5F0C2863470}"/>
              </a:ext>
            </a:extLst>
          </p:cNvPr>
          <p:cNvSpPr/>
          <p:nvPr/>
        </p:nvSpPr>
        <p:spPr>
          <a:xfrm>
            <a:off x="4718981" y="5256920"/>
            <a:ext cx="94342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ac~illust.com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BD27FB-7249-8B4B-A1D2-5B3F667DB2C7}"/>
              </a:ext>
            </a:extLst>
          </p:cNvPr>
          <p:cNvSpPr txBox="1"/>
          <p:nvPr/>
        </p:nvSpPr>
        <p:spPr>
          <a:xfrm>
            <a:off x="6570735" y="4175488"/>
            <a:ext cx="4852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지각할 뻔했어요</a:t>
            </a:r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03477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9D64D0B-3027-084E-9766-D4DD62C71ABE}"/>
              </a:ext>
            </a:extLst>
          </p:cNvPr>
          <p:cNvSpPr txBox="1"/>
          <p:nvPr/>
        </p:nvSpPr>
        <p:spPr>
          <a:xfrm>
            <a:off x="1124448" y="1204469"/>
            <a:ext cx="9943104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그림을 보고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ㄹ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뻔하다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4D31C5-13A8-3143-8CF2-9A76DAA03D0A}"/>
              </a:ext>
            </a:extLst>
          </p:cNvPr>
          <p:cNvSpPr txBox="1"/>
          <p:nvPr/>
        </p:nvSpPr>
        <p:spPr>
          <a:xfrm>
            <a:off x="6570735" y="3389772"/>
            <a:ext cx="4852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지하철을 놓칠 뻔했어요</a:t>
            </a:r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4699385-E15B-0343-B014-BA8E54F1144A}"/>
              </a:ext>
            </a:extLst>
          </p:cNvPr>
          <p:cNvSpPr txBox="1"/>
          <p:nvPr/>
        </p:nvSpPr>
        <p:spPr>
          <a:xfrm>
            <a:off x="-1" y="6492239"/>
            <a:ext cx="12192000" cy="34894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D336D87-67B6-4D4E-8087-1E0DD6DF2D5F}"/>
              </a:ext>
            </a:extLst>
          </p:cNvPr>
          <p:cNvSpPr txBox="1">
            <a:spLocks/>
          </p:cNvSpPr>
          <p:nvPr/>
        </p:nvSpPr>
        <p:spPr>
          <a:xfrm>
            <a:off x="3512089" y="161075"/>
            <a:ext cx="5167822" cy="84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08</a:t>
            </a:r>
            <a:r>
              <a:rPr lang="ko-KR" altLang="en-US" sz="2400" dirty="0"/>
              <a:t> 안전이 최고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2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ㄹ</a:t>
            </a:r>
            <a:r>
              <a:rPr lang="ko-KR" altLang="en-US" sz="2400" dirty="0">
                <a:solidFill>
                  <a:srgbClr val="FF0000"/>
                </a:solidFill>
              </a:rPr>
              <a:t> 뻔하다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FEBC06-A6E8-B54A-9FF1-92C38F9631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178" y="1970675"/>
            <a:ext cx="4916821" cy="400774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415223E-975F-8A43-BE07-F6680499F531}"/>
              </a:ext>
            </a:extLst>
          </p:cNvPr>
          <p:cNvSpPr/>
          <p:nvPr/>
        </p:nvSpPr>
        <p:spPr>
          <a:xfrm>
            <a:off x="6287912" y="5653531"/>
            <a:ext cx="94342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ac-</a:t>
            </a:r>
            <a:r>
              <a:rPr lang="en-US" sz="1000" dirty="0" err="1"/>
              <a:t>illust.com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5545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859" y="923545"/>
            <a:ext cx="3169493" cy="52937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P.82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6367812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08</a:t>
            </a:r>
            <a:r>
              <a:rPr lang="ko-KR" altLang="en-US" sz="2800" dirty="0">
                <a:solidFill>
                  <a:schemeClr val="tx1"/>
                </a:solidFill>
              </a:rPr>
              <a:t> 안전이 최고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2C17F8-560B-654D-8E1E-82FE6736A6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87" y="1610942"/>
            <a:ext cx="5332333" cy="4323513"/>
          </a:xfrm>
          <a:prstGeom prst="rect">
            <a:avLst/>
          </a:prstGeom>
        </p:spPr>
      </p:pic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146E2083-5423-974E-AD54-E779AEE3B860}"/>
              </a:ext>
            </a:extLst>
          </p:cNvPr>
          <p:cNvSpPr txBox="1"/>
          <p:nvPr/>
        </p:nvSpPr>
        <p:spPr>
          <a:xfrm>
            <a:off x="-1" y="6492239"/>
            <a:ext cx="12192000" cy="34894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296CD2-D5F2-8241-90D1-7ACE3C9FA5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859" y="1929857"/>
            <a:ext cx="6145584" cy="400459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BDCC83B-85C0-CA42-80A4-D02B7A693D4E}"/>
              </a:ext>
            </a:extLst>
          </p:cNvPr>
          <p:cNvSpPr txBox="1"/>
          <p:nvPr/>
        </p:nvSpPr>
        <p:spPr>
          <a:xfrm>
            <a:off x="6031316" y="3246217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⃝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B0787DD-1C91-ED43-BDCF-45B51F8F21D5}"/>
              </a:ext>
            </a:extLst>
          </p:cNvPr>
          <p:cNvSpPr txBox="1"/>
          <p:nvPr/>
        </p:nvSpPr>
        <p:spPr>
          <a:xfrm>
            <a:off x="6044952" y="5019825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⃝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0" name="Online Media 9" descr="015.mp3">
            <a:hlinkClick r:id="" action="ppaction://media"/>
            <a:extLst>
              <a:ext uri="{FF2B5EF4-FFF2-40B4-BE49-F238E27FC236}">
                <a16:creationId xmlns:a16="http://schemas.microsoft.com/office/drawing/2014/main" id="{39971F4F-2076-094F-B234-A6D5C64718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88991" y="83816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865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4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3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46C0C3-737C-7843-91D0-1DE2573A1127}"/>
              </a:ext>
            </a:extLst>
          </p:cNvPr>
          <p:cNvSpPr txBox="1"/>
          <p:nvPr/>
        </p:nvSpPr>
        <p:spPr>
          <a:xfrm>
            <a:off x="5950254" y="2696439"/>
            <a:ext cx="6026593" cy="10310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4300" indent="0">
              <a:spcAft>
                <a:spcPts val="600"/>
              </a:spcAft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◎아픈 친구의 병문안을 가 본 적이  </a:t>
            </a:r>
            <a:endParaRPr lang="en-US" altLang="ko-KR" sz="2800" dirty="0">
              <a:solidFill>
                <a:srgbClr val="000000"/>
              </a:solidFill>
            </a:endParaRPr>
          </a:p>
          <a:p>
            <a:pPr marL="114300" indent="0">
              <a:spcAft>
                <a:spcPts val="600"/>
              </a:spcAft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    있습니까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  <a:r>
              <a:rPr lang="ko-KR" altLang="en-US" sz="2800" dirty="0">
                <a:solidFill>
                  <a:srgbClr val="000000"/>
                </a:solidFill>
              </a:rPr>
              <a:t>  </a:t>
            </a:r>
            <a:endParaRPr lang="en-US" altLang="ko-KR" sz="2800" dirty="0">
              <a:solidFill>
                <a:srgbClr val="000000"/>
              </a:solidFill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E33DC37D-FE5F-704D-B042-06AE24CFB46F}"/>
              </a:ext>
            </a:extLst>
          </p:cNvPr>
          <p:cNvSpPr txBox="1">
            <a:spLocks/>
          </p:cNvSpPr>
          <p:nvPr/>
        </p:nvSpPr>
        <p:spPr>
          <a:xfrm>
            <a:off x="6585940" y="1066551"/>
            <a:ext cx="4755220" cy="108355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2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>
                <a:solidFill>
                  <a:srgbClr val="000000"/>
                </a:solidFill>
              </a:rPr>
              <a:t>이야기해 보세요</a:t>
            </a:r>
            <a:r>
              <a:rPr lang="en-US" altLang="ko-KR" dirty="0">
                <a:solidFill>
                  <a:srgbClr val="000000"/>
                </a:solidFill>
              </a:rPr>
              <a:t>!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162EBBFE-78F0-A242-A09D-DAC9303FA3C6}"/>
              </a:ext>
            </a:extLst>
          </p:cNvPr>
          <p:cNvSpPr txBox="1"/>
          <p:nvPr/>
        </p:nvSpPr>
        <p:spPr>
          <a:xfrm>
            <a:off x="0" y="6227451"/>
            <a:ext cx="12192000" cy="6305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E6E084C-2035-514D-AF9A-C427D65C3A34}"/>
              </a:ext>
            </a:extLst>
          </p:cNvPr>
          <p:cNvSpPr txBox="1"/>
          <p:nvPr/>
        </p:nvSpPr>
        <p:spPr>
          <a:xfrm>
            <a:off x="5950254" y="4023344"/>
            <a:ext cx="6026593" cy="10310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4300" indent="0">
              <a:spcAft>
                <a:spcPts val="600"/>
              </a:spcAft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◎평소에 잘 지켜야 할 안전규칙으로</a:t>
            </a:r>
            <a:endParaRPr lang="en-US" altLang="ko-KR" sz="2800" dirty="0">
              <a:solidFill>
                <a:srgbClr val="000000"/>
              </a:solidFill>
            </a:endParaRPr>
          </a:p>
          <a:p>
            <a:pPr marL="114300" indent="0">
              <a:spcAft>
                <a:spcPts val="600"/>
              </a:spcAft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    무엇이 있습니까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  <a:r>
              <a:rPr lang="ko-KR" altLang="en-US" sz="2800" dirty="0">
                <a:solidFill>
                  <a:srgbClr val="000000"/>
                </a:solidFill>
              </a:rPr>
              <a:t>  </a:t>
            </a:r>
            <a:endParaRPr lang="en-US" altLang="ko-KR" sz="2800" dirty="0">
              <a:solidFill>
                <a:srgbClr val="000000"/>
              </a:solidFill>
            </a:endParaRP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4F39D465-DA75-9D4F-873F-1C0D5E6FF73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AF23BFA-0917-284D-ACB5-0AF67FF1E7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07"/>
          <a:stretch/>
        </p:blipFill>
        <p:spPr>
          <a:xfrm>
            <a:off x="1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657799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7811" y="132788"/>
            <a:ext cx="3169493" cy="52937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P.84-85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-1" y="130057"/>
            <a:ext cx="6367812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08</a:t>
            </a:r>
            <a:r>
              <a:rPr lang="ko-KR" altLang="en-US" sz="2800" dirty="0">
                <a:solidFill>
                  <a:schemeClr val="tx1"/>
                </a:solidFill>
              </a:rPr>
              <a:t> 안전이 최고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AC13A7A5-CFC4-B84C-898A-C1F1DCFA1DCF}"/>
              </a:ext>
            </a:extLst>
          </p:cNvPr>
          <p:cNvSpPr txBox="1"/>
          <p:nvPr/>
        </p:nvSpPr>
        <p:spPr>
          <a:xfrm>
            <a:off x="-1" y="6492239"/>
            <a:ext cx="12192000" cy="34894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926692-FE87-8E41-BF5B-545409E3D4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76777"/>
            <a:ext cx="5830957" cy="46309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95ADD6-4D06-D54F-83E7-5B4FFAA3C3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457" y="1512000"/>
            <a:ext cx="6075292" cy="3127086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98AAEA04-3EB4-AA40-9453-EC9E1FBEFF2E}"/>
              </a:ext>
            </a:extLst>
          </p:cNvPr>
          <p:cNvSpPr txBox="1">
            <a:spLocks/>
          </p:cNvSpPr>
          <p:nvPr/>
        </p:nvSpPr>
        <p:spPr>
          <a:xfrm>
            <a:off x="14411" y="5642403"/>
            <a:ext cx="9522893" cy="52937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000000"/>
                </a:solidFill>
              </a:rPr>
              <a:t>사고를 막기 위해 지켜야 할 안내하는 안내문을 써 보세요</a:t>
            </a:r>
            <a:r>
              <a:rPr lang="en-US" altLang="ko-KR" sz="2800" dirty="0">
                <a:solidFill>
                  <a:srgbClr val="000000"/>
                </a:solidFill>
              </a:rPr>
              <a:t>.</a:t>
            </a:r>
            <a:r>
              <a:rPr lang="ko-KR" altLang="en-US" sz="2800" dirty="0">
                <a:solidFill>
                  <a:srgbClr val="000000"/>
                </a:solidFill>
              </a:rPr>
              <a:t> </a:t>
            </a:r>
            <a:r>
              <a:rPr lang="en-US" altLang="ko-KR" sz="2800" dirty="0">
                <a:solidFill>
                  <a:srgbClr val="000000"/>
                </a:solidFill>
              </a:rPr>
              <a:t>P.85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2D3EE1-1754-7145-B884-B5C1FD148F7C}"/>
              </a:ext>
            </a:extLst>
          </p:cNvPr>
          <p:cNvSpPr txBox="1"/>
          <p:nvPr/>
        </p:nvSpPr>
        <p:spPr>
          <a:xfrm>
            <a:off x="6196775" y="2162484"/>
            <a:ext cx="441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⃝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57502D-B43D-814B-A259-D78ADA9D1175}"/>
              </a:ext>
            </a:extLst>
          </p:cNvPr>
          <p:cNvSpPr txBox="1"/>
          <p:nvPr/>
        </p:nvSpPr>
        <p:spPr>
          <a:xfrm flipH="1">
            <a:off x="11268492" y="3487095"/>
            <a:ext cx="587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62E4172-14BF-3449-B233-ADC2F82C5EB4}"/>
              </a:ext>
            </a:extLst>
          </p:cNvPr>
          <p:cNvSpPr txBox="1"/>
          <p:nvPr/>
        </p:nvSpPr>
        <p:spPr>
          <a:xfrm>
            <a:off x="11249290" y="3832258"/>
            <a:ext cx="441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1D5273C-F734-3F4B-9BE7-F11359582918}"/>
              </a:ext>
            </a:extLst>
          </p:cNvPr>
          <p:cNvSpPr txBox="1"/>
          <p:nvPr/>
        </p:nvSpPr>
        <p:spPr>
          <a:xfrm>
            <a:off x="11248754" y="4152716"/>
            <a:ext cx="441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4022072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2FDC1EC8-96E1-A545-B60C-6BFDB2283006}"/>
              </a:ext>
            </a:extLst>
          </p:cNvPr>
          <p:cNvSpPr txBox="1"/>
          <p:nvPr/>
        </p:nvSpPr>
        <p:spPr>
          <a:xfrm>
            <a:off x="-1" y="6492239"/>
            <a:ext cx="12192000" cy="34894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9355DF-777D-3E42-95B9-FBA8D4A646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146"/>
            <a:ext cx="11531600" cy="6096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6DA1AB2-6D84-4043-8771-83D999DC8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2" y="162146"/>
            <a:ext cx="11531600" cy="6096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2CACC47-99C7-0E43-A151-062226BD3AF5}"/>
              </a:ext>
            </a:extLst>
          </p:cNvPr>
          <p:cNvSpPr txBox="1"/>
          <p:nvPr/>
        </p:nvSpPr>
        <p:spPr>
          <a:xfrm>
            <a:off x="2355180" y="3715558"/>
            <a:ext cx="1183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통증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116C6245-8EA2-B44C-8E9B-ECA97CB6284A}"/>
              </a:ext>
            </a:extLst>
          </p:cNvPr>
          <p:cNvSpPr txBox="1">
            <a:spLocks/>
          </p:cNvSpPr>
          <p:nvPr/>
        </p:nvSpPr>
        <p:spPr>
          <a:xfrm>
            <a:off x="7634467" y="0"/>
            <a:ext cx="4557533" cy="6506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18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1800" dirty="0">
                <a:solidFill>
                  <a:schemeClr val="tx1"/>
                </a:solidFill>
              </a:rPr>
              <a:t>4-2</a:t>
            </a:r>
            <a:r>
              <a:rPr lang="ko-KR" altLang="en-US" sz="1800" dirty="0">
                <a:solidFill>
                  <a:schemeClr val="tx1"/>
                </a:solidFill>
              </a:rPr>
              <a:t> 워크북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algn="ctr"/>
            <a:r>
              <a:rPr lang="en-US" altLang="ko-KR" sz="1800" dirty="0">
                <a:solidFill>
                  <a:schemeClr val="tx1"/>
                </a:solidFill>
              </a:rPr>
              <a:t>Unit 08</a:t>
            </a:r>
            <a:r>
              <a:rPr lang="ko-KR" altLang="en-US" sz="1800" dirty="0">
                <a:solidFill>
                  <a:schemeClr val="tx1"/>
                </a:solidFill>
              </a:rPr>
              <a:t> 안전이 최고 </a:t>
            </a:r>
            <a:r>
              <a:rPr lang="en-US" altLang="ko-KR" sz="1800" dirty="0">
                <a:solidFill>
                  <a:schemeClr val="tx1"/>
                </a:solidFill>
              </a:rPr>
              <a:t>P.33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73B943F-C047-C34C-944B-2BDA19CE16D2}"/>
              </a:ext>
            </a:extLst>
          </p:cNvPr>
          <p:cNvSpPr txBox="1"/>
          <p:nvPr/>
        </p:nvSpPr>
        <p:spPr>
          <a:xfrm>
            <a:off x="3368971" y="4396406"/>
            <a:ext cx="1183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검사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B54CA44-D4FE-7A49-9813-A32605F15276}"/>
              </a:ext>
            </a:extLst>
          </p:cNvPr>
          <p:cNvSpPr txBox="1"/>
          <p:nvPr/>
        </p:nvSpPr>
        <p:spPr>
          <a:xfrm>
            <a:off x="2571060" y="5077254"/>
            <a:ext cx="15958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안전 수칙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A881C5F-6C6A-C04C-86D3-0E91009CB941}"/>
              </a:ext>
            </a:extLst>
          </p:cNvPr>
          <p:cNvSpPr txBox="1"/>
          <p:nvPr/>
        </p:nvSpPr>
        <p:spPr>
          <a:xfrm>
            <a:off x="3301264" y="5712856"/>
            <a:ext cx="1183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사고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B188C3C-02C8-B94F-9D30-DCCC54EFF6BB}"/>
              </a:ext>
            </a:extLst>
          </p:cNvPr>
          <p:cNvSpPr txBox="1"/>
          <p:nvPr/>
        </p:nvSpPr>
        <p:spPr>
          <a:xfrm>
            <a:off x="3317723" y="3677179"/>
            <a:ext cx="441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⃝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94A578B-BDB5-804E-AE5C-EC8DA708361D}"/>
              </a:ext>
            </a:extLst>
          </p:cNvPr>
          <p:cNvSpPr txBox="1"/>
          <p:nvPr/>
        </p:nvSpPr>
        <p:spPr>
          <a:xfrm>
            <a:off x="4652354" y="4396405"/>
            <a:ext cx="441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⃝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1E3E860-B9B5-514B-86A7-31344375D67C}"/>
              </a:ext>
            </a:extLst>
          </p:cNvPr>
          <p:cNvSpPr txBox="1"/>
          <p:nvPr/>
        </p:nvSpPr>
        <p:spPr>
          <a:xfrm>
            <a:off x="3946274" y="5032053"/>
            <a:ext cx="441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⃝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3A97A1A-7267-3844-9C4B-902298FA217F}"/>
              </a:ext>
            </a:extLst>
          </p:cNvPr>
          <p:cNvSpPr txBox="1"/>
          <p:nvPr/>
        </p:nvSpPr>
        <p:spPr>
          <a:xfrm>
            <a:off x="4601106" y="5732090"/>
            <a:ext cx="441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⃝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287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4" grpId="0"/>
      <p:bldP spid="25" grpId="0"/>
      <p:bldP spid="27" grpId="0"/>
      <p:bldP spid="29" grpId="0"/>
      <p:bldP spid="30" grpId="0"/>
      <p:bldP spid="32" grpId="0"/>
      <p:bldP spid="3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27F990F-114B-B047-9FA7-D004B15DB0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73" y="121344"/>
            <a:ext cx="9466769" cy="6314536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6E634AFC-55B6-A847-AF7A-C23B5E5A89A6}"/>
              </a:ext>
            </a:extLst>
          </p:cNvPr>
          <p:cNvSpPr txBox="1">
            <a:spLocks/>
          </p:cNvSpPr>
          <p:nvPr/>
        </p:nvSpPr>
        <p:spPr>
          <a:xfrm>
            <a:off x="7634467" y="0"/>
            <a:ext cx="4557533" cy="6506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18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1800" dirty="0">
                <a:solidFill>
                  <a:schemeClr val="tx1"/>
                </a:solidFill>
              </a:rPr>
              <a:t>4-2</a:t>
            </a:r>
            <a:r>
              <a:rPr lang="ko-KR" altLang="en-US" sz="1800" dirty="0">
                <a:solidFill>
                  <a:schemeClr val="tx1"/>
                </a:solidFill>
              </a:rPr>
              <a:t> 워크북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algn="ctr"/>
            <a:r>
              <a:rPr lang="en-US" altLang="ko-KR" sz="1800" dirty="0">
                <a:solidFill>
                  <a:schemeClr val="tx1"/>
                </a:solidFill>
              </a:rPr>
              <a:t>Unit 08</a:t>
            </a:r>
            <a:r>
              <a:rPr lang="ko-KR" altLang="en-US" sz="1800" dirty="0">
                <a:solidFill>
                  <a:schemeClr val="tx1"/>
                </a:solidFill>
              </a:rPr>
              <a:t> 안전이 최고 </a:t>
            </a:r>
            <a:r>
              <a:rPr lang="en-US" altLang="ko-KR" sz="1800" dirty="0">
                <a:solidFill>
                  <a:schemeClr val="tx1"/>
                </a:solidFill>
              </a:rPr>
              <a:t>P.33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B310952-54EE-5346-9B6C-9183F694079C}"/>
              </a:ext>
            </a:extLst>
          </p:cNvPr>
          <p:cNvSpPr txBox="1"/>
          <p:nvPr/>
        </p:nvSpPr>
        <p:spPr>
          <a:xfrm>
            <a:off x="5015758" y="2774996"/>
            <a:ext cx="20614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 쑤셔요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9E68D8-ED95-0A45-9203-338C8F328855}"/>
              </a:ext>
            </a:extLst>
          </p:cNvPr>
          <p:cNvSpPr txBox="1"/>
          <p:nvPr/>
        </p:nvSpPr>
        <p:spPr>
          <a:xfrm>
            <a:off x="3853617" y="3736028"/>
            <a:ext cx="2324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 멍이 들었어요</a:t>
            </a:r>
            <a:r>
              <a:rPr lang="en-US" altLang="ko-KR" sz="2400" dirty="0">
                <a:solidFill>
                  <a:schemeClr val="accent1"/>
                </a:solidFill>
              </a:rPr>
              <a:t>.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4D7FB7-D692-C94A-A4F5-0B33000718D0}"/>
              </a:ext>
            </a:extLst>
          </p:cNvPr>
          <p:cNvSpPr txBox="1"/>
          <p:nvPr/>
        </p:nvSpPr>
        <p:spPr>
          <a:xfrm>
            <a:off x="3485154" y="4652468"/>
            <a:ext cx="1398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부어서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76380B7-BCEC-0F4E-9A75-A9C28717A145}"/>
              </a:ext>
            </a:extLst>
          </p:cNvPr>
          <p:cNvSpPr txBox="1"/>
          <p:nvPr/>
        </p:nvSpPr>
        <p:spPr>
          <a:xfrm>
            <a:off x="4025895" y="5974215"/>
            <a:ext cx="1398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나은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5B68AB22-5758-C44B-8448-0504C4A324BB}"/>
              </a:ext>
            </a:extLst>
          </p:cNvPr>
          <p:cNvSpPr txBox="1"/>
          <p:nvPr/>
        </p:nvSpPr>
        <p:spPr>
          <a:xfrm>
            <a:off x="-1" y="6492239"/>
            <a:ext cx="12192000" cy="34894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83333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1388B0-EA90-DB4F-B509-6A7C79922C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95" y="16814"/>
            <a:ext cx="10068546" cy="6492239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A7881C6C-862F-7B40-B5D5-3FB5D054873E}"/>
              </a:ext>
            </a:extLst>
          </p:cNvPr>
          <p:cNvSpPr txBox="1"/>
          <p:nvPr/>
        </p:nvSpPr>
        <p:spPr>
          <a:xfrm>
            <a:off x="-1" y="6492239"/>
            <a:ext cx="12192000" cy="34894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863C489-2920-E24A-A8CC-06F344E986E2}"/>
              </a:ext>
            </a:extLst>
          </p:cNvPr>
          <p:cNvSpPr txBox="1">
            <a:spLocks/>
          </p:cNvSpPr>
          <p:nvPr/>
        </p:nvSpPr>
        <p:spPr>
          <a:xfrm>
            <a:off x="7634467" y="0"/>
            <a:ext cx="4557533" cy="6506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18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1800" dirty="0">
                <a:solidFill>
                  <a:schemeClr val="tx1"/>
                </a:solidFill>
              </a:rPr>
              <a:t>4-2</a:t>
            </a:r>
            <a:r>
              <a:rPr lang="ko-KR" altLang="en-US" sz="1800" dirty="0">
                <a:solidFill>
                  <a:schemeClr val="tx1"/>
                </a:solidFill>
              </a:rPr>
              <a:t> 워크북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algn="ctr"/>
            <a:r>
              <a:rPr lang="en-US" altLang="ko-KR" sz="1800" dirty="0">
                <a:solidFill>
                  <a:schemeClr val="tx1"/>
                </a:solidFill>
              </a:rPr>
              <a:t>Unit 08</a:t>
            </a:r>
            <a:r>
              <a:rPr lang="ko-KR" altLang="en-US" sz="1800" dirty="0">
                <a:solidFill>
                  <a:schemeClr val="tx1"/>
                </a:solidFill>
              </a:rPr>
              <a:t> 안전이 최고 </a:t>
            </a:r>
            <a:r>
              <a:rPr lang="en-US" altLang="ko-KR" sz="1800" dirty="0">
                <a:solidFill>
                  <a:schemeClr val="tx1"/>
                </a:solidFill>
              </a:rPr>
              <a:t>P.34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FCB833-54FD-F648-A628-537E09D96158}"/>
              </a:ext>
            </a:extLst>
          </p:cNvPr>
          <p:cNvSpPr txBox="1"/>
          <p:nvPr/>
        </p:nvSpPr>
        <p:spPr>
          <a:xfrm>
            <a:off x="5188027" y="3065727"/>
            <a:ext cx="1815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나은 척하는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C0D987-7225-BB4E-9503-0223A8EB0404}"/>
              </a:ext>
            </a:extLst>
          </p:cNvPr>
          <p:cNvSpPr txBox="1"/>
          <p:nvPr/>
        </p:nvSpPr>
        <p:spPr>
          <a:xfrm>
            <a:off x="5546924" y="4283451"/>
            <a:ext cx="2031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못 이기는 척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C310F3-D4A0-154D-AC40-FFDF25457A2D}"/>
              </a:ext>
            </a:extLst>
          </p:cNvPr>
          <p:cNvSpPr txBox="1"/>
          <p:nvPr/>
        </p:nvSpPr>
        <p:spPr>
          <a:xfrm>
            <a:off x="4499096" y="4778983"/>
            <a:ext cx="230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못 본 척했는데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9D4AA6-3D0E-E847-B88D-B957AD2F718A}"/>
              </a:ext>
            </a:extLst>
          </p:cNvPr>
          <p:cNvSpPr txBox="1"/>
          <p:nvPr/>
        </p:nvSpPr>
        <p:spPr>
          <a:xfrm>
            <a:off x="4941495" y="5967500"/>
            <a:ext cx="230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아는 척 했어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422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A7881C6C-862F-7B40-B5D5-3FB5D054873E}"/>
              </a:ext>
            </a:extLst>
          </p:cNvPr>
          <p:cNvSpPr txBox="1"/>
          <p:nvPr/>
        </p:nvSpPr>
        <p:spPr>
          <a:xfrm>
            <a:off x="-1" y="6492239"/>
            <a:ext cx="12192000" cy="34894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72063B-E059-8141-A756-B07CC48D2D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16" y="144112"/>
            <a:ext cx="7832216" cy="634812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81C934A-E406-E34D-8DC0-C8118C18C204}"/>
              </a:ext>
            </a:extLst>
          </p:cNvPr>
          <p:cNvSpPr txBox="1">
            <a:spLocks/>
          </p:cNvSpPr>
          <p:nvPr/>
        </p:nvSpPr>
        <p:spPr>
          <a:xfrm>
            <a:off x="7634467" y="0"/>
            <a:ext cx="4557533" cy="6506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18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1800" dirty="0">
                <a:solidFill>
                  <a:schemeClr val="tx1"/>
                </a:solidFill>
              </a:rPr>
              <a:t>4-2</a:t>
            </a:r>
            <a:r>
              <a:rPr lang="ko-KR" altLang="en-US" sz="1800" dirty="0">
                <a:solidFill>
                  <a:schemeClr val="tx1"/>
                </a:solidFill>
              </a:rPr>
              <a:t> 워크북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algn="ctr"/>
            <a:r>
              <a:rPr lang="en-US" altLang="ko-KR" sz="1800" dirty="0">
                <a:solidFill>
                  <a:schemeClr val="tx1"/>
                </a:solidFill>
              </a:rPr>
              <a:t>Unit 08</a:t>
            </a:r>
            <a:r>
              <a:rPr lang="ko-KR" altLang="en-US" sz="1800" dirty="0">
                <a:solidFill>
                  <a:schemeClr val="tx1"/>
                </a:solidFill>
              </a:rPr>
              <a:t> 안전이 최고 </a:t>
            </a:r>
            <a:r>
              <a:rPr lang="en-US" altLang="ko-KR" sz="1800" dirty="0">
                <a:solidFill>
                  <a:schemeClr val="tx1"/>
                </a:solidFill>
              </a:rPr>
              <a:t>P.34</a:t>
            </a:r>
            <a:endParaRPr lang="en-US" sz="1800" dirty="0">
              <a:solidFill>
                <a:srgbClr val="FF0000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D222584-BB74-864F-A509-6011E6EF604C}"/>
              </a:ext>
            </a:extLst>
          </p:cNvPr>
          <p:cNvCxnSpPr>
            <a:cxnSpLocks/>
          </p:cNvCxnSpPr>
          <p:nvPr/>
        </p:nvCxnSpPr>
        <p:spPr>
          <a:xfrm>
            <a:off x="3900073" y="2020901"/>
            <a:ext cx="2326556" cy="9835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DE2D7C2-DD43-984D-A705-034D539D00FF}"/>
              </a:ext>
            </a:extLst>
          </p:cNvPr>
          <p:cNvSpPr txBox="1"/>
          <p:nvPr/>
        </p:nvSpPr>
        <p:spPr>
          <a:xfrm>
            <a:off x="4339788" y="4517515"/>
            <a:ext cx="26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배고픈 척했어요</a:t>
            </a:r>
            <a:r>
              <a:rPr lang="en-US" altLang="ko-KR" sz="2400" dirty="0">
                <a:solidFill>
                  <a:schemeClr val="accent1"/>
                </a:solidFill>
              </a:rPr>
              <a:t>.</a:t>
            </a:r>
            <a:endParaRPr lang="en-US" sz="2400" dirty="0">
              <a:solidFill>
                <a:schemeClr val="accent1"/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BC71509-035A-B340-AB8B-D34B16BC7687}"/>
              </a:ext>
            </a:extLst>
          </p:cNvPr>
          <p:cNvCxnSpPr>
            <a:cxnSpLocks/>
          </p:cNvCxnSpPr>
          <p:nvPr/>
        </p:nvCxnSpPr>
        <p:spPr>
          <a:xfrm>
            <a:off x="3900073" y="2529951"/>
            <a:ext cx="2326556" cy="9835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7C712D9-E430-C940-A62E-E5A4B459E3A9}"/>
              </a:ext>
            </a:extLst>
          </p:cNvPr>
          <p:cNvSpPr txBox="1"/>
          <p:nvPr/>
        </p:nvSpPr>
        <p:spPr>
          <a:xfrm>
            <a:off x="3900073" y="5047951"/>
            <a:ext cx="26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안 매운 척했어요</a:t>
            </a:r>
            <a:r>
              <a:rPr lang="en-US" altLang="ko-KR" sz="2400" dirty="0">
                <a:solidFill>
                  <a:schemeClr val="accent1"/>
                </a:solidFill>
              </a:rPr>
              <a:t>.</a:t>
            </a:r>
            <a:endParaRPr lang="en-US" sz="2400" dirty="0">
              <a:solidFill>
                <a:schemeClr val="accent1"/>
              </a:solidFill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1F6A4E5-224B-104D-8635-E2A695DC6060}"/>
              </a:ext>
            </a:extLst>
          </p:cNvPr>
          <p:cNvCxnSpPr>
            <a:cxnSpLocks/>
          </p:cNvCxnSpPr>
          <p:nvPr/>
        </p:nvCxnSpPr>
        <p:spPr>
          <a:xfrm flipV="1">
            <a:off x="3930041" y="2529951"/>
            <a:ext cx="2296588" cy="4758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EEF63C8-5DA4-FF47-8751-8D7A6E15B999}"/>
              </a:ext>
            </a:extLst>
          </p:cNvPr>
          <p:cNvSpPr txBox="1"/>
          <p:nvPr/>
        </p:nvSpPr>
        <p:spPr>
          <a:xfrm>
            <a:off x="4260557" y="5477689"/>
            <a:ext cx="37001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제주도에 가 본 척했어요</a:t>
            </a:r>
            <a:r>
              <a:rPr lang="en-US" altLang="ko-KR" sz="2400" dirty="0">
                <a:solidFill>
                  <a:schemeClr val="accent1"/>
                </a:solidFill>
              </a:rPr>
              <a:t>.</a:t>
            </a:r>
            <a:endParaRPr lang="en-US" sz="2400" dirty="0">
              <a:solidFill>
                <a:schemeClr val="accent1"/>
              </a:solidFill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D634E86-52B7-844F-BCF4-58DF09DB9183}"/>
              </a:ext>
            </a:extLst>
          </p:cNvPr>
          <p:cNvCxnSpPr>
            <a:cxnSpLocks/>
          </p:cNvCxnSpPr>
          <p:nvPr/>
        </p:nvCxnSpPr>
        <p:spPr>
          <a:xfrm flipV="1">
            <a:off x="3915057" y="2003788"/>
            <a:ext cx="2311572" cy="14856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924F402-7F4A-7A43-BECD-771C6BB6AEBE}"/>
              </a:ext>
            </a:extLst>
          </p:cNvPr>
          <p:cNvSpPr txBox="1"/>
          <p:nvPr/>
        </p:nvSpPr>
        <p:spPr>
          <a:xfrm>
            <a:off x="4621041" y="5958518"/>
            <a:ext cx="37001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드라마를 본 척했어요</a:t>
            </a:r>
            <a:r>
              <a:rPr lang="en-US" altLang="ko-KR" sz="2400" dirty="0">
                <a:solidFill>
                  <a:schemeClr val="accent1"/>
                </a:solidFill>
              </a:rPr>
              <a:t>.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15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7" grpId="0"/>
      <p:bldP spid="2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A7881C6C-862F-7B40-B5D5-3FB5D054873E}"/>
              </a:ext>
            </a:extLst>
          </p:cNvPr>
          <p:cNvSpPr txBox="1"/>
          <p:nvPr/>
        </p:nvSpPr>
        <p:spPr>
          <a:xfrm>
            <a:off x="-1" y="6492239"/>
            <a:ext cx="12192000" cy="34894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2A79EA-DAFD-7F4C-91B7-FFF9E1BD4F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69" y="16815"/>
            <a:ext cx="8607381" cy="643326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5D13F6C-ED1C-724D-8B41-09833F76C6BB}"/>
              </a:ext>
            </a:extLst>
          </p:cNvPr>
          <p:cNvSpPr txBox="1">
            <a:spLocks/>
          </p:cNvSpPr>
          <p:nvPr/>
        </p:nvSpPr>
        <p:spPr>
          <a:xfrm>
            <a:off x="7634467" y="0"/>
            <a:ext cx="4557533" cy="6506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18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1800" dirty="0">
                <a:solidFill>
                  <a:schemeClr val="tx1"/>
                </a:solidFill>
              </a:rPr>
              <a:t>4-2</a:t>
            </a:r>
            <a:r>
              <a:rPr lang="ko-KR" altLang="en-US" sz="1800" dirty="0">
                <a:solidFill>
                  <a:schemeClr val="tx1"/>
                </a:solidFill>
              </a:rPr>
              <a:t> 워크북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algn="ctr"/>
            <a:r>
              <a:rPr lang="en-US" altLang="ko-KR" sz="1800" dirty="0">
                <a:solidFill>
                  <a:schemeClr val="tx1"/>
                </a:solidFill>
              </a:rPr>
              <a:t>Unit 08</a:t>
            </a:r>
            <a:r>
              <a:rPr lang="ko-KR" altLang="en-US" sz="1800" dirty="0">
                <a:solidFill>
                  <a:schemeClr val="tx1"/>
                </a:solidFill>
              </a:rPr>
              <a:t> 안전이 최고 </a:t>
            </a:r>
            <a:r>
              <a:rPr lang="en-US" altLang="ko-KR" sz="1800" dirty="0">
                <a:solidFill>
                  <a:schemeClr val="tx1"/>
                </a:solidFill>
              </a:rPr>
              <a:t>P.35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F55BF0-B325-7B40-A92D-A4CA71DA6D46}"/>
              </a:ext>
            </a:extLst>
          </p:cNvPr>
          <p:cNvSpPr txBox="1"/>
          <p:nvPr/>
        </p:nvSpPr>
        <p:spPr>
          <a:xfrm>
            <a:off x="6095999" y="3267312"/>
            <a:ext cx="4131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지각할 뻔했어요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950E22-076A-5A41-B275-1855761A866F}"/>
              </a:ext>
            </a:extLst>
          </p:cNvPr>
          <p:cNvSpPr txBox="1"/>
          <p:nvPr/>
        </p:nvSpPr>
        <p:spPr>
          <a:xfrm>
            <a:off x="4955116" y="3833410"/>
            <a:ext cx="4131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넘어질 뻔했어요</a:t>
            </a:r>
            <a:r>
              <a:rPr lang="en-US" altLang="ko-KR" sz="2400" dirty="0">
                <a:solidFill>
                  <a:schemeClr val="accent1"/>
                </a:solidFill>
              </a:rPr>
              <a:t>.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7E0CE2-A424-6543-B9E6-5968A4DBE9E7}"/>
              </a:ext>
            </a:extLst>
          </p:cNvPr>
          <p:cNvSpPr txBox="1"/>
          <p:nvPr/>
        </p:nvSpPr>
        <p:spPr>
          <a:xfrm>
            <a:off x="5130799" y="4982792"/>
            <a:ext cx="4131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시험에 떨어질 뻔했어요</a:t>
            </a:r>
            <a:r>
              <a:rPr lang="en-US" altLang="ko-KR" sz="2400" dirty="0">
                <a:solidFill>
                  <a:schemeClr val="accent1"/>
                </a:solidFill>
              </a:rPr>
              <a:t>.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5FC132-0E0E-BF48-B57A-2F128636D7F5}"/>
              </a:ext>
            </a:extLst>
          </p:cNvPr>
          <p:cNvSpPr txBox="1"/>
          <p:nvPr/>
        </p:nvSpPr>
        <p:spPr>
          <a:xfrm>
            <a:off x="5266266" y="5860498"/>
            <a:ext cx="4131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체육 대회에 못 갈 뻔했어요</a:t>
            </a:r>
            <a:r>
              <a:rPr lang="en-US" altLang="ko-KR" sz="2400" dirty="0">
                <a:solidFill>
                  <a:schemeClr val="accent1"/>
                </a:solidFill>
              </a:rPr>
              <a:t>.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954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A7881C6C-862F-7B40-B5D5-3FB5D054873E}"/>
              </a:ext>
            </a:extLst>
          </p:cNvPr>
          <p:cNvSpPr txBox="1"/>
          <p:nvPr/>
        </p:nvSpPr>
        <p:spPr>
          <a:xfrm>
            <a:off x="-1" y="6492239"/>
            <a:ext cx="12192000" cy="34894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087434-DEA5-C943-B21D-A15751F696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16" y="142443"/>
            <a:ext cx="7594751" cy="628355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000280A-0CE3-A944-B6A2-692E8BA0C135}"/>
              </a:ext>
            </a:extLst>
          </p:cNvPr>
          <p:cNvSpPr txBox="1">
            <a:spLocks/>
          </p:cNvSpPr>
          <p:nvPr/>
        </p:nvSpPr>
        <p:spPr>
          <a:xfrm>
            <a:off x="7634467" y="0"/>
            <a:ext cx="4557533" cy="6506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18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1800" dirty="0">
                <a:solidFill>
                  <a:schemeClr val="tx1"/>
                </a:solidFill>
              </a:rPr>
              <a:t>4-2</a:t>
            </a:r>
            <a:r>
              <a:rPr lang="ko-KR" altLang="en-US" sz="1800" dirty="0">
                <a:solidFill>
                  <a:schemeClr val="tx1"/>
                </a:solidFill>
              </a:rPr>
              <a:t> 워크북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algn="ctr"/>
            <a:r>
              <a:rPr lang="en-US" altLang="ko-KR" sz="1800" dirty="0">
                <a:solidFill>
                  <a:schemeClr val="tx1"/>
                </a:solidFill>
              </a:rPr>
              <a:t>Unit 08</a:t>
            </a:r>
            <a:r>
              <a:rPr lang="ko-KR" altLang="en-US" sz="1800" dirty="0">
                <a:solidFill>
                  <a:schemeClr val="tx1"/>
                </a:solidFill>
              </a:rPr>
              <a:t> 안전이 최고 </a:t>
            </a:r>
            <a:r>
              <a:rPr lang="en-US" altLang="ko-KR" sz="1800" dirty="0">
                <a:solidFill>
                  <a:schemeClr val="tx1"/>
                </a:solidFill>
              </a:rPr>
              <a:t>P.35</a:t>
            </a:r>
            <a:endParaRPr lang="en-US" sz="1800" dirty="0">
              <a:solidFill>
                <a:srgbClr val="FF0000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FD370BB-8E59-4E47-B1DD-7C46EB10C06F}"/>
              </a:ext>
            </a:extLst>
          </p:cNvPr>
          <p:cNvCxnSpPr/>
          <p:nvPr/>
        </p:nvCxnSpPr>
        <p:spPr>
          <a:xfrm>
            <a:off x="3437467" y="1964267"/>
            <a:ext cx="2861733" cy="5249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DEFD41D-F7BB-D847-8BF6-2E520F7A4418}"/>
              </a:ext>
            </a:extLst>
          </p:cNvPr>
          <p:cNvSpPr txBox="1"/>
          <p:nvPr/>
        </p:nvSpPr>
        <p:spPr>
          <a:xfrm>
            <a:off x="3097680" y="4504053"/>
            <a:ext cx="4149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교통사고가 날 뻔했어요</a:t>
            </a:r>
            <a:r>
              <a:rPr lang="en-US" altLang="ko-KR" sz="2400" dirty="0">
                <a:solidFill>
                  <a:schemeClr val="accent1"/>
                </a:solidFill>
              </a:rPr>
              <a:t>.</a:t>
            </a:r>
            <a:endParaRPr lang="en-US" sz="2400" dirty="0">
              <a:solidFill>
                <a:schemeClr val="accent1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DA9E35D-9816-B646-BFA3-285C706FDFD9}"/>
              </a:ext>
            </a:extLst>
          </p:cNvPr>
          <p:cNvCxnSpPr>
            <a:cxnSpLocks/>
          </p:cNvCxnSpPr>
          <p:nvPr/>
        </p:nvCxnSpPr>
        <p:spPr>
          <a:xfrm flipV="1">
            <a:off x="3437467" y="1473200"/>
            <a:ext cx="2861733" cy="101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C21253C-F6DF-154A-86B6-FF4E739D0D95}"/>
              </a:ext>
            </a:extLst>
          </p:cNvPr>
          <p:cNvSpPr txBox="1"/>
          <p:nvPr/>
        </p:nvSpPr>
        <p:spPr>
          <a:xfrm>
            <a:off x="2149413" y="4965718"/>
            <a:ext cx="4149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 길을 잃을  뻔했어요</a:t>
            </a:r>
            <a:endParaRPr lang="en-US" sz="2400" dirty="0">
              <a:solidFill>
                <a:schemeClr val="accent1"/>
              </a:solidFill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C76DE07-0037-C540-A2B8-BFBD219BACCF}"/>
              </a:ext>
            </a:extLst>
          </p:cNvPr>
          <p:cNvCxnSpPr/>
          <p:nvPr/>
        </p:nvCxnSpPr>
        <p:spPr>
          <a:xfrm>
            <a:off x="3437467" y="2980510"/>
            <a:ext cx="2861733" cy="5249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817AB21-5E1E-D04E-B226-49D0CD80997C}"/>
              </a:ext>
            </a:extLst>
          </p:cNvPr>
          <p:cNvSpPr txBox="1"/>
          <p:nvPr/>
        </p:nvSpPr>
        <p:spPr>
          <a:xfrm>
            <a:off x="2411320" y="5442384"/>
            <a:ext cx="4149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 친구를 못 만날  뻔했어요</a:t>
            </a:r>
            <a:r>
              <a:rPr lang="en-US" altLang="ko-KR" sz="2400" dirty="0">
                <a:solidFill>
                  <a:schemeClr val="accent1"/>
                </a:solidFill>
              </a:rPr>
              <a:t>.</a:t>
            </a:r>
            <a:endParaRPr lang="en-US" sz="2400" dirty="0">
              <a:solidFill>
                <a:schemeClr val="accent1"/>
              </a:solidFill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BFADD8B-E4A7-1648-BAB3-8F73E5A72EF0}"/>
              </a:ext>
            </a:extLst>
          </p:cNvPr>
          <p:cNvCxnSpPr>
            <a:cxnSpLocks/>
          </p:cNvCxnSpPr>
          <p:nvPr/>
        </p:nvCxnSpPr>
        <p:spPr>
          <a:xfrm flipV="1">
            <a:off x="3437466" y="2980267"/>
            <a:ext cx="2861734" cy="5401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6409F53C-D18A-6446-9F48-0D1C5528482B}"/>
              </a:ext>
            </a:extLst>
          </p:cNvPr>
          <p:cNvSpPr txBox="1"/>
          <p:nvPr/>
        </p:nvSpPr>
        <p:spPr>
          <a:xfrm>
            <a:off x="3707279" y="5934188"/>
            <a:ext cx="4149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시험을 포기할  뻔했어요</a:t>
            </a:r>
            <a:r>
              <a:rPr lang="en-US" altLang="ko-KR" sz="2400" dirty="0">
                <a:solidFill>
                  <a:schemeClr val="accent1"/>
                </a:solidFill>
              </a:rPr>
              <a:t>.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416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5" grpId="0"/>
      <p:bldP spid="1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177"/>
            <a:ext cx="10515600" cy="132556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36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67695"/>
            <a:ext cx="10515600" cy="297711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endParaRPr lang="en-US" altLang="ko-KR" sz="3400" dirty="0"/>
          </a:p>
          <a:p>
            <a:r>
              <a:rPr lang="ko-KR" altLang="en-US" sz="3400" dirty="0"/>
              <a:t>재외동포를 위한 한국어 </a:t>
            </a:r>
            <a:r>
              <a:rPr lang="en-US" altLang="ko-KR" sz="3400" dirty="0"/>
              <a:t>4-2(</a:t>
            </a:r>
            <a:r>
              <a:rPr lang="ko-KR" altLang="en-US" sz="3400" dirty="0"/>
              <a:t>영어권</a:t>
            </a:r>
            <a:r>
              <a:rPr lang="en-US" altLang="ko-KR" sz="3400" dirty="0"/>
              <a:t>)</a:t>
            </a:r>
          </a:p>
          <a:p>
            <a:pPr marL="0" indent="0">
              <a:buNone/>
            </a:pPr>
            <a:endParaRPr lang="en-US" altLang="ko-KR" sz="3400" dirty="0"/>
          </a:p>
          <a:p>
            <a:endParaRPr lang="en-US" sz="3400" dirty="0"/>
          </a:p>
          <a:p>
            <a:r>
              <a:rPr lang="en-US" sz="3400" dirty="0"/>
              <a:t>Image</a:t>
            </a:r>
            <a:r>
              <a:rPr lang="ko-KR" altLang="en-US" sz="3400" dirty="0"/>
              <a:t> 출처</a:t>
            </a:r>
            <a:endParaRPr lang="en-US" altLang="ko-KR" sz="3400" dirty="0"/>
          </a:p>
          <a:p>
            <a:pPr marL="0" indent="0">
              <a:buNone/>
            </a:pPr>
            <a:r>
              <a:rPr lang="ko-KR" altLang="en-US" sz="3400" dirty="0"/>
              <a:t>  </a:t>
            </a:r>
            <a:r>
              <a:rPr lang="en-US" altLang="ko-KR" sz="3400" dirty="0"/>
              <a:t>➭</a:t>
            </a:r>
            <a:r>
              <a:rPr lang="en-US" altLang="ko-KR" sz="3400" dirty="0" err="1"/>
              <a:t>google.com</a:t>
            </a:r>
            <a:endParaRPr lang="en-US" altLang="ko-KR" sz="3400" dirty="0"/>
          </a:p>
          <a:p>
            <a:pPr marL="0" indent="0">
              <a:buNone/>
            </a:pPr>
            <a:r>
              <a:rPr lang="en-US" sz="3400" dirty="0"/>
              <a:t>  </a:t>
            </a:r>
            <a:r>
              <a:rPr lang="en-US" altLang="ko-KR" sz="3400" dirty="0"/>
              <a:t>➭</a:t>
            </a:r>
            <a:r>
              <a:rPr lang="en-US" sz="3400" dirty="0"/>
              <a:t>ac-</a:t>
            </a:r>
            <a:r>
              <a:rPr lang="en-US" sz="3400" dirty="0" err="1"/>
              <a:t>illust.com</a:t>
            </a:r>
            <a:endParaRPr lang="en-US" sz="3400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dirty="0"/>
              <a:t>  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8788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52190" y="186050"/>
            <a:ext cx="5287620" cy="855031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altLang="ko-KR" sz="3200" dirty="0"/>
              <a:t>Unit 08</a:t>
            </a:r>
            <a:r>
              <a:rPr lang="ko-KR" altLang="en-US" sz="3200" dirty="0"/>
              <a:t> 안전이 최고</a:t>
            </a:r>
            <a:br>
              <a:rPr lang="en-US" altLang="ko-KR" sz="3200" dirty="0"/>
            </a:br>
            <a:r>
              <a:rPr lang="ko-KR" altLang="en-US" sz="3200" dirty="0"/>
              <a:t> 어휘 </a:t>
            </a:r>
            <a:r>
              <a:rPr lang="en-US" altLang="ko-KR" sz="3200" dirty="0">
                <a:hlinkClick r:id="rId2"/>
              </a:rPr>
              <a:t>Vocabulary-Flashcards</a:t>
            </a:r>
            <a:endParaRPr lang="en-US" sz="3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A03A84-34DB-6643-B7B2-26F13313454E}"/>
              </a:ext>
            </a:extLst>
          </p:cNvPr>
          <p:cNvSpPr txBox="1"/>
          <p:nvPr/>
        </p:nvSpPr>
        <p:spPr>
          <a:xfrm>
            <a:off x="1807464" y="1167119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넘어지다</a:t>
            </a:r>
            <a:endParaRPr lang="en-US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896401-6F02-FA47-8CC7-A8BD0EE19FF2}"/>
              </a:ext>
            </a:extLst>
          </p:cNvPr>
          <p:cNvSpPr txBox="1"/>
          <p:nvPr/>
        </p:nvSpPr>
        <p:spPr>
          <a:xfrm>
            <a:off x="6976467" y="1178137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미끄러지다</a:t>
            </a:r>
            <a:endParaRPr lang="en-US" sz="28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27663F-E09D-D247-AF97-88FABDC20F31}"/>
              </a:ext>
            </a:extLst>
          </p:cNvPr>
          <p:cNvSpPr txBox="1"/>
          <p:nvPr/>
        </p:nvSpPr>
        <p:spPr>
          <a:xfrm>
            <a:off x="1807464" y="1782356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사고가 나다</a:t>
            </a:r>
            <a:endParaRPr lang="en-US" sz="28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2D3FA8-33D4-3F43-8DC1-997EFF288F54}"/>
              </a:ext>
            </a:extLst>
          </p:cNvPr>
          <p:cNvSpPr txBox="1"/>
          <p:nvPr/>
        </p:nvSpPr>
        <p:spPr>
          <a:xfrm>
            <a:off x="6976467" y="1795466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부딪치다</a:t>
            </a:r>
            <a:endParaRPr lang="en-US" sz="28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4BA724-83C4-DE43-AB7B-AB252BC2E067}"/>
              </a:ext>
            </a:extLst>
          </p:cNvPr>
          <p:cNvSpPr txBox="1"/>
          <p:nvPr/>
        </p:nvSpPr>
        <p:spPr>
          <a:xfrm>
            <a:off x="1807464" y="2397593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큰일나다</a:t>
            </a:r>
            <a:endParaRPr lang="en-US" sz="28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E52B8E6-F5E6-3444-B335-2D62E1DE88B8}"/>
              </a:ext>
            </a:extLst>
          </p:cNvPr>
          <p:cNvSpPr txBox="1"/>
          <p:nvPr/>
        </p:nvSpPr>
        <p:spPr>
          <a:xfrm>
            <a:off x="6976467" y="2412795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붓다</a:t>
            </a:r>
            <a:endParaRPr lang="en-US" sz="28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6A54FE-167D-E84C-9B15-5B3A94F4EE47}"/>
              </a:ext>
            </a:extLst>
          </p:cNvPr>
          <p:cNvSpPr txBox="1"/>
          <p:nvPr/>
        </p:nvSpPr>
        <p:spPr>
          <a:xfrm>
            <a:off x="1807464" y="3012830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쑤시다</a:t>
            </a:r>
            <a:endParaRPr lang="en-US" sz="28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6D648A-6470-4B4E-B352-56D5C0EE3C80}"/>
              </a:ext>
            </a:extLst>
          </p:cNvPr>
          <p:cNvSpPr txBox="1"/>
          <p:nvPr/>
        </p:nvSpPr>
        <p:spPr>
          <a:xfrm>
            <a:off x="6976467" y="3030124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멍이 들다</a:t>
            </a:r>
            <a:endParaRPr lang="en-US" sz="28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DC5F178-8A41-9346-B4DB-6C473C22F918}"/>
              </a:ext>
            </a:extLst>
          </p:cNvPr>
          <p:cNvSpPr txBox="1"/>
          <p:nvPr/>
        </p:nvSpPr>
        <p:spPr>
          <a:xfrm>
            <a:off x="1807464" y="3628067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뼈에 금이 가다</a:t>
            </a:r>
            <a:endParaRPr lang="en-US" sz="28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8B2450-045A-3846-AE0D-D711EFB0711C}"/>
              </a:ext>
            </a:extLst>
          </p:cNvPr>
          <p:cNvSpPr txBox="1"/>
          <p:nvPr/>
        </p:nvSpPr>
        <p:spPr>
          <a:xfrm>
            <a:off x="6976467" y="3647453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통증이 있다</a:t>
            </a:r>
            <a:r>
              <a:rPr lang="en-US" altLang="ko-KR" sz="2800" dirty="0"/>
              <a:t>/</a:t>
            </a:r>
            <a:r>
              <a:rPr lang="ko-KR" altLang="en-US" sz="2800" dirty="0"/>
              <a:t>없다</a:t>
            </a:r>
            <a:endParaRPr lang="en-US" sz="28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5E8CD1-5D6D-8045-9742-12CE1EDDC04D}"/>
              </a:ext>
            </a:extLst>
          </p:cNvPr>
          <p:cNvSpPr txBox="1"/>
          <p:nvPr/>
        </p:nvSpPr>
        <p:spPr>
          <a:xfrm>
            <a:off x="1807464" y="4243304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검사를 하다</a:t>
            </a:r>
            <a:endParaRPr lang="en-US" sz="28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5A4EE1-0118-C44C-A96C-690C6278A35A}"/>
              </a:ext>
            </a:extLst>
          </p:cNvPr>
          <p:cNvSpPr txBox="1"/>
          <p:nvPr/>
        </p:nvSpPr>
        <p:spPr>
          <a:xfrm>
            <a:off x="6976467" y="4264782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얼음찜질을 하다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799390-88F7-FE4F-9E7B-8B2041311848}"/>
              </a:ext>
            </a:extLst>
          </p:cNvPr>
          <p:cNvSpPr txBox="1"/>
          <p:nvPr/>
        </p:nvSpPr>
        <p:spPr>
          <a:xfrm>
            <a:off x="1807464" y="4858541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물리치료를 받다</a:t>
            </a:r>
            <a:endParaRPr lang="en-US" sz="28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98098F4-0822-FE48-B29E-D3C561F880C3}"/>
              </a:ext>
            </a:extLst>
          </p:cNvPr>
          <p:cNvSpPr txBox="1"/>
          <p:nvPr/>
        </p:nvSpPr>
        <p:spPr>
          <a:xfrm>
            <a:off x="6976467" y="4882108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깁스를 하다</a:t>
            </a:r>
            <a:r>
              <a:rPr lang="en-US" altLang="ko-KR" sz="2800" dirty="0"/>
              <a:t>/</a:t>
            </a:r>
            <a:r>
              <a:rPr lang="ko-KR" altLang="en-US" sz="2800" dirty="0"/>
              <a:t>풀다</a:t>
            </a:r>
            <a:endParaRPr lang="en-US" sz="28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6EE6666-8FDB-A443-B9EC-BE61182D42C7}"/>
              </a:ext>
            </a:extLst>
          </p:cNvPr>
          <p:cNvSpPr txBox="1"/>
          <p:nvPr/>
        </p:nvSpPr>
        <p:spPr>
          <a:xfrm>
            <a:off x="1807464" y="5473781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엑스레이를 찍다</a:t>
            </a:r>
            <a:endParaRPr lang="en-US" sz="2800" dirty="0"/>
          </a:p>
        </p:txBody>
      </p:sp>
      <p:sp>
        <p:nvSpPr>
          <p:cNvPr id="31" name="Google Shape;182;p29">
            <a:extLst>
              <a:ext uri="{FF2B5EF4-FFF2-40B4-BE49-F238E27FC236}">
                <a16:creationId xmlns:a16="http://schemas.microsoft.com/office/drawing/2014/main" id="{78373E6A-04EC-DA4E-8AC7-61DBB674CA9B}"/>
              </a:ext>
            </a:extLst>
          </p:cNvPr>
          <p:cNvSpPr txBox="1"/>
          <p:nvPr/>
        </p:nvSpPr>
        <p:spPr>
          <a:xfrm>
            <a:off x="0" y="6437376"/>
            <a:ext cx="12192000" cy="4206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1318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  <p:bldP spid="26" grpId="0"/>
      <p:bldP spid="28" grpId="0"/>
      <p:bldP spid="30" grpId="0"/>
      <p:bldP spid="32" grpId="0"/>
      <p:bldP spid="34" grpId="0"/>
      <p:bldP spid="36" grpId="0"/>
      <p:bldP spid="38" grpId="0"/>
      <p:bldP spid="40" grpId="0"/>
      <p:bldP spid="23" grpId="0"/>
      <p:bldP spid="21" grpId="0"/>
      <p:bldP spid="25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E456BDE-9328-2248-8368-F7AF12E77051}"/>
              </a:ext>
            </a:extLst>
          </p:cNvPr>
          <p:cNvSpPr txBox="1">
            <a:spLocks/>
          </p:cNvSpPr>
          <p:nvPr/>
        </p:nvSpPr>
        <p:spPr>
          <a:xfrm>
            <a:off x="3452190" y="221908"/>
            <a:ext cx="5287620" cy="8550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3200" dirty="0"/>
              <a:t>Unit 08</a:t>
            </a:r>
            <a:r>
              <a:rPr lang="ko-KR" altLang="en-US" sz="3200" dirty="0"/>
              <a:t> 안전이 최고</a:t>
            </a:r>
            <a:br>
              <a:rPr lang="en-US" altLang="ko-KR" sz="3200" dirty="0"/>
            </a:br>
            <a:r>
              <a:rPr lang="ko-KR" altLang="en-US" sz="3200" dirty="0"/>
              <a:t> 어휘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D64D0B-3027-084E-9766-D4DD62C71ABE}"/>
              </a:ext>
            </a:extLst>
          </p:cNvPr>
          <p:cNvSpPr txBox="1"/>
          <p:nvPr/>
        </p:nvSpPr>
        <p:spPr>
          <a:xfrm>
            <a:off x="2248897" y="1249738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그림에 알맞은 표현을 연결해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P.78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76629AF-A7E9-374F-9E95-86C12BFC24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360" y="1833610"/>
            <a:ext cx="6435279" cy="4333188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80BC809-5E8E-9E4C-B0C3-2D22737D1005}"/>
              </a:ext>
            </a:extLst>
          </p:cNvPr>
          <p:cNvCxnSpPr/>
          <p:nvPr/>
        </p:nvCxnSpPr>
        <p:spPr>
          <a:xfrm flipV="1">
            <a:off x="4589929" y="2330824"/>
            <a:ext cx="3496236" cy="10981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9A93656-9F16-0440-AEC4-26B46E2962FE}"/>
              </a:ext>
            </a:extLst>
          </p:cNvPr>
          <p:cNvCxnSpPr/>
          <p:nvPr/>
        </p:nvCxnSpPr>
        <p:spPr>
          <a:xfrm flipV="1">
            <a:off x="4589929" y="3489652"/>
            <a:ext cx="3496236" cy="10981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BA046B6-6E45-A940-8761-EECC6FF66070}"/>
              </a:ext>
            </a:extLst>
          </p:cNvPr>
          <p:cNvCxnSpPr/>
          <p:nvPr/>
        </p:nvCxnSpPr>
        <p:spPr>
          <a:xfrm flipV="1">
            <a:off x="4580964" y="4587828"/>
            <a:ext cx="3496236" cy="10981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A0D8E7EA-3344-E441-9BBD-AEE8C6E16EEA}"/>
              </a:ext>
            </a:extLst>
          </p:cNvPr>
          <p:cNvSpPr txBox="1"/>
          <p:nvPr/>
        </p:nvSpPr>
        <p:spPr>
          <a:xfrm>
            <a:off x="-1" y="6492239"/>
            <a:ext cx="12192000" cy="34894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77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B23F0-5079-394C-BF3C-126371CCC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089" y="123149"/>
            <a:ext cx="5167822" cy="84314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altLang="ko-KR" sz="2800" dirty="0"/>
              <a:t>Unit 08</a:t>
            </a:r>
            <a:r>
              <a:rPr lang="ko-KR" altLang="en-US" sz="2800" dirty="0"/>
              <a:t> 안전이 최고</a:t>
            </a:r>
            <a:br>
              <a:rPr lang="en-US" altLang="ko-KR" sz="2800" dirty="0"/>
            </a:br>
            <a:r>
              <a:rPr lang="ko-KR" altLang="en-US" sz="2800" dirty="0"/>
              <a:t>문법과 표현 </a:t>
            </a:r>
            <a:r>
              <a:rPr lang="en-US" altLang="ko-KR" sz="2800" dirty="0"/>
              <a:t>1</a:t>
            </a:r>
            <a:endParaRPr lang="en-US" sz="2800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/>
          </a:p>
          <a:p>
            <a:pPr marL="0" indent="0">
              <a:buFont typeface="Wingdings 3" charset="2"/>
              <a:buNone/>
            </a:pPr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39486" y="1093392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 err="1">
                <a:solidFill>
                  <a:srgbClr val="FF0000"/>
                </a:solidFill>
              </a:rPr>
              <a:t>ㄴ</a:t>
            </a:r>
            <a:r>
              <a:rPr lang="en-US" altLang="ko-KR" sz="3600" dirty="0">
                <a:solidFill>
                  <a:srgbClr val="FF0000"/>
                </a:solidFill>
              </a:rPr>
              <a:t>/</a:t>
            </a:r>
            <a:r>
              <a:rPr lang="ko-KR" altLang="en-US" sz="3600" dirty="0">
                <a:solidFill>
                  <a:srgbClr val="FF0000"/>
                </a:solidFill>
              </a:rPr>
              <a:t>는 척하다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/>
          </a:p>
          <a:p>
            <a:pPr marL="0" indent="0">
              <a:buFont typeface="Wingdings 3" charset="2"/>
              <a:buNone/>
            </a:pP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136668" y="2714067"/>
            <a:ext cx="11756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1. </a:t>
            </a:r>
            <a:r>
              <a:rPr lang="ko-KR" altLang="en-US" sz="3000" dirty="0"/>
              <a:t>동생이 부르는 걸 들었지만  </a:t>
            </a:r>
            <a:r>
              <a:rPr lang="ko-KR" altLang="en-US" sz="3000" dirty="0">
                <a:solidFill>
                  <a:srgbClr val="FF0000"/>
                </a:solidFill>
              </a:rPr>
              <a:t>못 들은 척</a:t>
            </a:r>
            <a:r>
              <a:rPr lang="ko-KR" altLang="en-US" sz="3000" dirty="0"/>
              <a:t>했어요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136668" y="3515067"/>
            <a:ext cx="11587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2.</a:t>
            </a:r>
            <a:r>
              <a:rPr lang="ko-KR" altLang="en-US" sz="3000" dirty="0"/>
              <a:t> 제 동생은 병원에 가기 싫어서 아파도 안 </a:t>
            </a:r>
            <a:r>
              <a:rPr lang="ko-KR" altLang="en-US" sz="3000" dirty="0">
                <a:solidFill>
                  <a:srgbClr val="FF0000"/>
                </a:solidFill>
              </a:rPr>
              <a:t>아픈 척해요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22034" y="4216050"/>
            <a:ext cx="11952514" cy="2790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dirty="0"/>
              <a:t>3.</a:t>
            </a:r>
            <a:r>
              <a:rPr lang="ko-KR" altLang="en-US" sz="2800" dirty="0"/>
              <a:t> </a:t>
            </a:r>
            <a:r>
              <a:rPr lang="en-US" altLang="ko-KR" sz="3000" dirty="0"/>
              <a:t>A</a:t>
            </a:r>
            <a:r>
              <a:rPr lang="ko-KR" altLang="en-US" sz="3000" dirty="0"/>
              <a:t>   두 친구가 길에서 곰을 만났어</a:t>
            </a:r>
            <a:r>
              <a:rPr lang="en-US" altLang="ko-KR" sz="3000" dirty="0"/>
              <a:t>.</a:t>
            </a:r>
            <a:r>
              <a:rPr lang="ko-KR" altLang="en-US" sz="3000" dirty="0"/>
              <a:t> 한 사람은 혼자 나무 위로 </a:t>
            </a:r>
            <a:r>
              <a:rPr lang="ko-KR" altLang="en-US" sz="3000" dirty="0" err="1"/>
              <a:t>올라갔어</a:t>
            </a:r>
            <a:r>
              <a:rPr lang="en-US" altLang="ko-KR" sz="30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3000" dirty="0"/>
              <a:t>    </a:t>
            </a:r>
            <a:r>
              <a:rPr lang="en-US" sz="3000" dirty="0"/>
              <a:t>B </a:t>
            </a:r>
            <a:r>
              <a:rPr lang="ko-KR" altLang="en-US" sz="3000" dirty="0"/>
              <a:t>  다른 </a:t>
            </a:r>
            <a:r>
              <a:rPr lang="ko-KR" altLang="en-US" sz="3000" dirty="0" err="1"/>
              <a:t>사람은요</a:t>
            </a:r>
            <a:r>
              <a:rPr lang="en-US" altLang="ko-KR" sz="3000" dirty="0"/>
              <a:t>?</a:t>
            </a:r>
            <a:r>
              <a:rPr lang="ko-KR" altLang="en-US" sz="3000" dirty="0"/>
              <a:t>  </a:t>
            </a:r>
            <a:endParaRPr lang="en-US" altLang="ko-KR" sz="3000" dirty="0"/>
          </a:p>
          <a:p>
            <a:pPr>
              <a:lnSpc>
                <a:spcPct val="150000"/>
              </a:lnSpc>
            </a:pPr>
            <a:r>
              <a:rPr lang="ko-KR" altLang="en-US" sz="3000" dirty="0"/>
              <a:t>    </a:t>
            </a:r>
            <a:r>
              <a:rPr lang="en-US" altLang="ko-KR" sz="3000" dirty="0"/>
              <a:t>A </a:t>
            </a:r>
            <a:r>
              <a:rPr lang="ko-KR" altLang="en-US" sz="3000" dirty="0"/>
              <a:t>  </a:t>
            </a:r>
            <a:r>
              <a:rPr lang="ko-KR" altLang="en-US" sz="3000" dirty="0">
                <a:solidFill>
                  <a:srgbClr val="FF0000"/>
                </a:solidFill>
              </a:rPr>
              <a:t>죽은 </a:t>
            </a:r>
            <a:r>
              <a:rPr lang="ko-KR" altLang="en-US" sz="3000" dirty="0" err="1">
                <a:solidFill>
                  <a:srgbClr val="FF0000"/>
                </a:solidFill>
              </a:rPr>
              <a:t>척했어</a:t>
            </a:r>
            <a:r>
              <a:rPr lang="en-US" altLang="ko-KR" sz="3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3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538714" y="1764656"/>
            <a:ext cx="10952480" cy="86177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(Attached to a verb or an adjective) This is used to pretend one is doing something when one is actually not.</a:t>
            </a: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C19A6289-4E81-9347-8815-4D384C4DE23D}"/>
              </a:ext>
            </a:extLst>
          </p:cNvPr>
          <p:cNvSpPr txBox="1"/>
          <p:nvPr/>
        </p:nvSpPr>
        <p:spPr>
          <a:xfrm>
            <a:off x="0" y="6437376"/>
            <a:ext cx="12192000" cy="4206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0172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0" grpId="0"/>
      <p:bldP spid="22" grpId="0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3C9B1-2B9A-4744-87DA-F170788E7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511" y="2554808"/>
            <a:ext cx="9569956" cy="36653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2800" dirty="0"/>
              <a:t>                          자다                </a:t>
            </a:r>
            <a:endParaRPr lang="en-US" altLang="ko-KR" sz="2800" dirty="0"/>
          </a:p>
          <a:p>
            <a:pPr marL="0" indent="0">
              <a:buNone/>
            </a:pPr>
            <a:r>
              <a:rPr lang="ko-KR" altLang="en-US" dirty="0"/>
              <a:t>                </a:t>
            </a:r>
            <a:r>
              <a:rPr lang="ko-KR" altLang="en-US" sz="2800" dirty="0"/>
              <a:t>음악 듣다</a:t>
            </a:r>
            <a:r>
              <a:rPr lang="en-US" dirty="0"/>
              <a:t>  </a:t>
            </a:r>
            <a:endParaRPr lang="en-US" altLang="ko-KR" sz="2800" dirty="0"/>
          </a:p>
          <a:p>
            <a:pPr marL="0" indent="0">
              <a:buNone/>
            </a:pPr>
            <a:r>
              <a:rPr lang="ko-KR" altLang="en-US" dirty="0"/>
              <a:t>            노래 부르다</a:t>
            </a:r>
            <a:endParaRPr lang="en-US" altLang="ko-KR" sz="2800" dirty="0"/>
          </a:p>
          <a:p>
            <a:pPr marL="0" indent="0">
              <a:buNone/>
            </a:pPr>
            <a:r>
              <a:rPr lang="ko-KR" altLang="en-US" sz="2800" dirty="0"/>
              <a:t>   한국말을 잘하다</a:t>
            </a:r>
            <a:endParaRPr lang="en-US" altLang="ko-KR" sz="2800" dirty="0"/>
          </a:p>
          <a:p>
            <a:pPr marL="0" indent="0">
              <a:buNone/>
            </a:pPr>
            <a:r>
              <a:rPr lang="ko-KR" altLang="en-US" dirty="0"/>
              <a:t>   음악을 좋아하다</a:t>
            </a:r>
            <a:r>
              <a:rPr lang="ko-KR" altLang="en-US" sz="2800" dirty="0"/>
              <a:t>                </a:t>
            </a:r>
            <a:endParaRPr lang="en-US" altLang="ko-KR" sz="2800" dirty="0"/>
          </a:p>
          <a:p>
            <a:pPr marL="0" indent="0">
              <a:buNone/>
            </a:pPr>
            <a:r>
              <a:rPr lang="ko-KR" altLang="en-US" sz="2800" dirty="0"/>
              <a:t>  </a:t>
            </a:r>
            <a:r>
              <a:rPr lang="ko-KR" altLang="en-US" dirty="0"/>
              <a:t>피아노를 잘 치다</a:t>
            </a:r>
            <a:endParaRPr lang="en-US" altLang="ko-KR" sz="2800" dirty="0"/>
          </a:p>
          <a:p>
            <a:pPr marL="0" indent="0">
              <a:buNone/>
            </a:pPr>
            <a:r>
              <a:rPr lang="ko-KR" altLang="en-US" sz="2800" dirty="0"/>
              <a:t>                      모르다</a:t>
            </a:r>
            <a:endParaRPr lang="en-US" altLang="ko-KR" sz="2800" dirty="0"/>
          </a:p>
          <a:p>
            <a:endParaRPr lang="en-US" altLang="ko-KR" sz="28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2616FB0-E7E8-F54A-8135-EDC9744D064B}"/>
              </a:ext>
            </a:extLst>
          </p:cNvPr>
          <p:cNvSpPr/>
          <p:nvPr/>
        </p:nvSpPr>
        <p:spPr>
          <a:xfrm>
            <a:off x="7006216" y="2562672"/>
            <a:ext cx="3177689" cy="3752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dirty="0">
                <a:solidFill>
                  <a:schemeClr val="tx1"/>
                </a:solidFill>
              </a:rPr>
              <a:t>자는 척하다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7BB685A-EF80-B64C-954F-F4E22F7E8DB2}"/>
              </a:ext>
            </a:extLst>
          </p:cNvPr>
          <p:cNvSpPr/>
          <p:nvPr/>
        </p:nvSpPr>
        <p:spPr>
          <a:xfrm>
            <a:off x="7006216" y="3073921"/>
            <a:ext cx="3196559" cy="393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dirty="0">
                <a:solidFill>
                  <a:schemeClr val="tx1"/>
                </a:solidFill>
              </a:rPr>
              <a:t>음악 듣는 척하다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3366B48-B55E-BE47-A509-8E6B5A076C2D}"/>
              </a:ext>
            </a:extLst>
          </p:cNvPr>
          <p:cNvSpPr/>
          <p:nvPr/>
        </p:nvSpPr>
        <p:spPr>
          <a:xfrm>
            <a:off x="7006216" y="3579095"/>
            <a:ext cx="3196559" cy="393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dirty="0">
                <a:solidFill>
                  <a:schemeClr val="tx1"/>
                </a:solidFill>
              </a:rPr>
              <a:t>노래 부르는 척하다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F455A14-7181-0A46-A643-0DA1BBA33D7B}"/>
              </a:ext>
            </a:extLst>
          </p:cNvPr>
          <p:cNvSpPr/>
          <p:nvPr/>
        </p:nvSpPr>
        <p:spPr>
          <a:xfrm>
            <a:off x="6987575" y="4087176"/>
            <a:ext cx="4415759" cy="393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dirty="0">
                <a:solidFill>
                  <a:schemeClr val="tx1"/>
                </a:solidFill>
              </a:rPr>
              <a:t>한국말을 잘하는 척하다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7826D62-BF2A-1B49-B519-E27B99D9E7B6}"/>
              </a:ext>
            </a:extLst>
          </p:cNvPr>
          <p:cNvSpPr/>
          <p:nvPr/>
        </p:nvSpPr>
        <p:spPr>
          <a:xfrm>
            <a:off x="6987346" y="4592349"/>
            <a:ext cx="4415759" cy="4065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dirty="0">
                <a:solidFill>
                  <a:schemeClr val="tx1"/>
                </a:solidFill>
              </a:rPr>
              <a:t>음악을 좋아하는 척하다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0AAC6C9-3737-5646-A79C-75C8CDD9A0B3}"/>
              </a:ext>
            </a:extLst>
          </p:cNvPr>
          <p:cNvSpPr/>
          <p:nvPr/>
        </p:nvSpPr>
        <p:spPr>
          <a:xfrm>
            <a:off x="6987346" y="5130378"/>
            <a:ext cx="4415759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dirty="0">
                <a:solidFill>
                  <a:schemeClr val="tx1"/>
                </a:solidFill>
              </a:rPr>
              <a:t>피아노를 잘 치는 척하다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2C6394E-735C-8941-99A1-93D5C996FFFD}"/>
              </a:ext>
            </a:extLst>
          </p:cNvPr>
          <p:cNvSpPr txBox="1"/>
          <p:nvPr/>
        </p:nvSpPr>
        <p:spPr>
          <a:xfrm>
            <a:off x="5026411" y="3926452"/>
            <a:ext cx="2989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✚ 는 척하다</a:t>
            </a:r>
            <a:endParaRPr lang="en-US" sz="24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00CD040-4E8A-4847-9224-D4A8E3FF97E8}"/>
              </a:ext>
            </a:extLst>
          </p:cNvPr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-webkit-standard"/>
              </a:rPr>
              <a:t> 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E17F27-531F-0243-9894-625EBA2C675E}"/>
              </a:ext>
            </a:extLst>
          </p:cNvPr>
          <p:cNvSpPr txBox="1"/>
          <p:nvPr/>
        </p:nvSpPr>
        <p:spPr>
          <a:xfrm>
            <a:off x="3085390" y="1149826"/>
            <a:ext cx="6021220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‘~(</a:t>
            </a:r>
            <a:r>
              <a:rPr lang="ko-KR" altLang="en-US" sz="2400" dirty="0">
                <a:solidFill>
                  <a:schemeClr val="bg1"/>
                </a:solidFill>
              </a:rPr>
              <a:t>으</a:t>
            </a:r>
            <a:r>
              <a:rPr lang="en-US" altLang="ko-KR" sz="2400" dirty="0">
                <a:solidFill>
                  <a:schemeClr val="bg1"/>
                </a:solidFill>
              </a:rPr>
              <a:t>)</a:t>
            </a:r>
            <a:r>
              <a:rPr lang="ko-KR" altLang="en-US" sz="2400" dirty="0" err="1">
                <a:solidFill>
                  <a:schemeClr val="bg1"/>
                </a:solidFill>
              </a:rPr>
              <a:t>ㄴ</a:t>
            </a:r>
            <a:r>
              <a:rPr lang="en-US" altLang="ko-KR" sz="2400" dirty="0">
                <a:solidFill>
                  <a:schemeClr val="bg1"/>
                </a:solidFill>
              </a:rPr>
              <a:t>/</a:t>
            </a:r>
            <a:r>
              <a:rPr lang="ko-KR" altLang="en-US" sz="2400" dirty="0">
                <a:solidFill>
                  <a:schemeClr val="bg1"/>
                </a:solidFill>
              </a:rPr>
              <a:t>는 척하다</a:t>
            </a:r>
            <a:r>
              <a:rPr lang="en-US" altLang="ko-KR" sz="2400" dirty="0">
                <a:solidFill>
                  <a:schemeClr val="bg1"/>
                </a:solidFill>
              </a:rPr>
              <a:t>’</a:t>
            </a:r>
            <a:r>
              <a:rPr lang="ko-KR" altLang="en-US" sz="2400" dirty="0" err="1">
                <a:solidFill>
                  <a:schemeClr val="bg1"/>
                </a:solidFill>
              </a:rPr>
              <a:t>를</a:t>
            </a:r>
            <a:r>
              <a:rPr lang="ko-KR" altLang="en-US" sz="2400" dirty="0">
                <a:solidFill>
                  <a:schemeClr val="bg1"/>
                </a:solidFill>
              </a:rPr>
              <a:t> 넣어서 연습해 봐요</a:t>
            </a:r>
            <a:r>
              <a:rPr lang="en-US" altLang="ko-KR" sz="2400" dirty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ko-KR" altLang="en-US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동사</a:t>
            </a:r>
            <a:r>
              <a:rPr lang="en-US" altLang="ko-KR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(Verb)</a:t>
            </a:r>
            <a:r>
              <a:rPr lang="ko-KR" altLang="en-US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→    현재    </a:t>
            </a:r>
            <a:r>
              <a:rPr lang="en-US" altLang="ko-KR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+</a:t>
            </a:r>
            <a:r>
              <a:rPr lang="ko-KR" altLang="en-US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는 척하다</a:t>
            </a:r>
            <a:endParaRPr lang="en-US" sz="24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0" name="Down Arrow 19">
            <a:extLst>
              <a:ext uri="{FF2B5EF4-FFF2-40B4-BE49-F238E27FC236}">
                <a16:creationId xmlns:a16="http://schemas.microsoft.com/office/drawing/2014/main" id="{7E9914A3-A5A9-9E47-9EE2-C00E2987527E}"/>
              </a:ext>
            </a:extLst>
          </p:cNvPr>
          <p:cNvSpPr/>
          <p:nvPr/>
        </p:nvSpPr>
        <p:spPr>
          <a:xfrm>
            <a:off x="4207304" y="2554808"/>
            <a:ext cx="531929" cy="348549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716DD42C-B417-E342-806D-50A8C9E17A70}"/>
              </a:ext>
            </a:extLst>
          </p:cNvPr>
          <p:cNvSpPr txBox="1">
            <a:spLocks/>
          </p:cNvSpPr>
          <p:nvPr/>
        </p:nvSpPr>
        <p:spPr>
          <a:xfrm>
            <a:off x="3572195" y="161430"/>
            <a:ext cx="5047611" cy="7366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400" dirty="0"/>
              <a:t>Unit 08</a:t>
            </a:r>
            <a:r>
              <a:rPr lang="ko-KR" altLang="en-US" sz="2400" dirty="0"/>
              <a:t> 안전이 최고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ㄴ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는 척하다</a:t>
            </a:r>
            <a:endParaRPr lang="en-US" sz="24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E7B2-0C4F-B444-B9CF-BEF3AF1A28FD}"/>
              </a:ext>
            </a:extLst>
          </p:cNvPr>
          <p:cNvSpPr/>
          <p:nvPr/>
        </p:nvSpPr>
        <p:spPr>
          <a:xfrm>
            <a:off x="6987345" y="5670967"/>
            <a:ext cx="4415759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dirty="0">
                <a:solidFill>
                  <a:schemeClr val="tx1"/>
                </a:solidFill>
              </a:rPr>
              <a:t>모르는 척하다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6" name="Google Shape;182;p29">
            <a:extLst>
              <a:ext uri="{FF2B5EF4-FFF2-40B4-BE49-F238E27FC236}">
                <a16:creationId xmlns:a16="http://schemas.microsoft.com/office/drawing/2014/main" id="{CE37414C-808F-8B4A-82C0-B5DE17007112}"/>
              </a:ext>
            </a:extLst>
          </p:cNvPr>
          <p:cNvSpPr txBox="1"/>
          <p:nvPr/>
        </p:nvSpPr>
        <p:spPr>
          <a:xfrm>
            <a:off x="0" y="6437376"/>
            <a:ext cx="12192000" cy="4206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22314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4" grpId="0"/>
      <p:bldP spid="26" grpId="0"/>
      <p:bldP spid="27" grpId="0"/>
      <p:bldP spid="28" grpId="0"/>
      <p:bldP spid="33" grpId="0"/>
      <p:bldP spid="20" grpId="0" animBg="1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3C9B1-2B9A-4744-87DA-F170788E7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147" y="2547896"/>
            <a:ext cx="9915031" cy="34616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o-KR" altLang="en-US" sz="2800" dirty="0"/>
              <a:t>                          자다                </a:t>
            </a:r>
            <a:endParaRPr lang="en-US" altLang="ko-KR" sz="2800" dirty="0"/>
          </a:p>
          <a:p>
            <a:pPr marL="0" indent="0">
              <a:buNone/>
            </a:pPr>
            <a:r>
              <a:rPr lang="ko-KR" altLang="en-US" dirty="0"/>
              <a:t>                </a:t>
            </a:r>
            <a:r>
              <a:rPr lang="ko-KR" altLang="en-US" sz="2800" dirty="0"/>
              <a:t>음악 듣다</a:t>
            </a:r>
            <a:r>
              <a:rPr lang="en-US" dirty="0"/>
              <a:t>  </a:t>
            </a:r>
            <a:endParaRPr lang="en-US" altLang="ko-KR" sz="2800" dirty="0"/>
          </a:p>
          <a:p>
            <a:pPr marL="0" indent="0">
              <a:buNone/>
            </a:pPr>
            <a:r>
              <a:rPr lang="ko-KR" altLang="en-US" dirty="0"/>
              <a:t>            노래 부르다</a:t>
            </a:r>
            <a:endParaRPr lang="en-US" altLang="ko-KR" sz="2800" dirty="0"/>
          </a:p>
          <a:p>
            <a:pPr marL="0" indent="0">
              <a:buNone/>
            </a:pPr>
            <a:r>
              <a:rPr lang="ko-KR" altLang="en-US" sz="2800" dirty="0"/>
              <a:t>   한국말을 잘하다</a:t>
            </a:r>
            <a:endParaRPr lang="en-US" altLang="ko-KR" sz="2800" dirty="0"/>
          </a:p>
          <a:p>
            <a:pPr marL="0" indent="0">
              <a:buNone/>
            </a:pPr>
            <a:r>
              <a:rPr lang="ko-KR" altLang="en-US" dirty="0"/>
              <a:t>   음악을 좋아하다</a:t>
            </a:r>
            <a:r>
              <a:rPr lang="ko-KR" altLang="en-US" sz="2800" dirty="0"/>
              <a:t>                </a:t>
            </a:r>
            <a:endParaRPr lang="en-US" altLang="ko-KR" sz="2800" dirty="0"/>
          </a:p>
          <a:p>
            <a:pPr marL="0" indent="0">
              <a:buNone/>
            </a:pPr>
            <a:r>
              <a:rPr lang="ko-KR" altLang="en-US" sz="2800" dirty="0"/>
              <a:t>  </a:t>
            </a:r>
            <a:r>
              <a:rPr lang="ko-KR" altLang="en-US" dirty="0"/>
              <a:t>피아노를 잘 치다</a:t>
            </a:r>
            <a:endParaRPr lang="en-US" altLang="ko-KR" sz="2800" dirty="0"/>
          </a:p>
          <a:p>
            <a:pPr marL="0" indent="0">
              <a:buNone/>
            </a:pPr>
            <a:r>
              <a:rPr lang="ko-KR" altLang="en-US" sz="2800" dirty="0"/>
              <a:t>                      모르다</a:t>
            </a:r>
            <a:endParaRPr lang="en-US" altLang="ko-KR" sz="2800" dirty="0"/>
          </a:p>
          <a:p>
            <a:endParaRPr lang="en-US" altLang="ko-KR" sz="28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2616FB0-E7E8-F54A-8135-EDC9744D064B}"/>
              </a:ext>
            </a:extLst>
          </p:cNvPr>
          <p:cNvSpPr/>
          <p:nvPr/>
        </p:nvSpPr>
        <p:spPr>
          <a:xfrm>
            <a:off x="7006216" y="2562672"/>
            <a:ext cx="3177689" cy="3752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dirty="0">
                <a:solidFill>
                  <a:schemeClr val="tx1"/>
                </a:solidFill>
              </a:rPr>
              <a:t>잔 척하다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7BB685A-EF80-B64C-954F-F4E22F7E8DB2}"/>
              </a:ext>
            </a:extLst>
          </p:cNvPr>
          <p:cNvSpPr/>
          <p:nvPr/>
        </p:nvSpPr>
        <p:spPr>
          <a:xfrm>
            <a:off x="7006216" y="3073921"/>
            <a:ext cx="3196559" cy="393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dirty="0">
                <a:solidFill>
                  <a:schemeClr val="tx1"/>
                </a:solidFill>
              </a:rPr>
              <a:t>음악 들은 척하다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3366B48-B55E-BE47-A509-8E6B5A076C2D}"/>
              </a:ext>
            </a:extLst>
          </p:cNvPr>
          <p:cNvSpPr/>
          <p:nvPr/>
        </p:nvSpPr>
        <p:spPr>
          <a:xfrm>
            <a:off x="7006216" y="3579095"/>
            <a:ext cx="3196559" cy="393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dirty="0">
                <a:solidFill>
                  <a:schemeClr val="tx1"/>
                </a:solidFill>
              </a:rPr>
              <a:t>노래 부른 척하다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F455A14-7181-0A46-A643-0DA1BBA33D7B}"/>
              </a:ext>
            </a:extLst>
          </p:cNvPr>
          <p:cNvSpPr/>
          <p:nvPr/>
        </p:nvSpPr>
        <p:spPr>
          <a:xfrm>
            <a:off x="6987575" y="4087176"/>
            <a:ext cx="4415759" cy="393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dirty="0">
                <a:solidFill>
                  <a:schemeClr val="tx1"/>
                </a:solidFill>
              </a:rPr>
              <a:t>한국말을 잘한 척하다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7826D62-BF2A-1B49-B519-E27B99D9E7B6}"/>
              </a:ext>
            </a:extLst>
          </p:cNvPr>
          <p:cNvSpPr/>
          <p:nvPr/>
        </p:nvSpPr>
        <p:spPr>
          <a:xfrm>
            <a:off x="6987346" y="4592349"/>
            <a:ext cx="4415759" cy="4065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dirty="0">
                <a:solidFill>
                  <a:schemeClr val="tx1"/>
                </a:solidFill>
              </a:rPr>
              <a:t>음악을 좋아한 척하다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0AAC6C9-3737-5646-A79C-75C8CDD9A0B3}"/>
              </a:ext>
            </a:extLst>
          </p:cNvPr>
          <p:cNvSpPr/>
          <p:nvPr/>
        </p:nvSpPr>
        <p:spPr>
          <a:xfrm>
            <a:off x="6987346" y="5130378"/>
            <a:ext cx="4415759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dirty="0">
                <a:solidFill>
                  <a:schemeClr val="tx1"/>
                </a:solidFill>
              </a:rPr>
              <a:t>피아노를 잘 친 척하다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2C6394E-735C-8941-99A1-93D5C996FFFD}"/>
              </a:ext>
            </a:extLst>
          </p:cNvPr>
          <p:cNvSpPr txBox="1"/>
          <p:nvPr/>
        </p:nvSpPr>
        <p:spPr>
          <a:xfrm>
            <a:off x="4482689" y="3817274"/>
            <a:ext cx="2989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✚ </a:t>
            </a:r>
            <a:r>
              <a:rPr lang="en-US" altLang="ko-KR" sz="2400" b="1" dirty="0"/>
              <a:t>(</a:t>
            </a:r>
            <a:r>
              <a:rPr lang="ko-KR" altLang="en-US" sz="2400" b="1" dirty="0"/>
              <a:t>으</a:t>
            </a:r>
            <a:r>
              <a:rPr lang="en-US" altLang="ko-KR" sz="2400" b="1" dirty="0"/>
              <a:t>)</a:t>
            </a:r>
            <a:r>
              <a:rPr lang="ko-KR" altLang="en-US" sz="2400" b="1" dirty="0" err="1"/>
              <a:t>ㄴ</a:t>
            </a:r>
            <a:r>
              <a:rPr lang="ko-KR" altLang="en-US" sz="2400" b="1" dirty="0"/>
              <a:t> 척하다</a:t>
            </a:r>
            <a:endParaRPr lang="en-US" sz="24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00CD040-4E8A-4847-9224-D4A8E3FF97E8}"/>
              </a:ext>
            </a:extLst>
          </p:cNvPr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-webkit-standard"/>
              </a:rPr>
              <a:t> 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E17F27-531F-0243-9894-625EBA2C675E}"/>
              </a:ext>
            </a:extLst>
          </p:cNvPr>
          <p:cNvSpPr txBox="1"/>
          <p:nvPr/>
        </p:nvSpPr>
        <p:spPr>
          <a:xfrm>
            <a:off x="3085390" y="1149826"/>
            <a:ext cx="6021220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‘~(</a:t>
            </a:r>
            <a:r>
              <a:rPr lang="ko-KR" altLang="en-US" sz="2400" dirty="0">
                <a:solidFill>
                  <a:schemeClr val="bg1"/>
                </a:solidFill>
              </a:rPr>
              <a:t>으</a:t>
            </a:r>
            <a:r>
              <a:rPr lang="en-US" altLang="ko-KR" sz="2400" dirty="0">
                <a:solidFill>
                  <a:schemeClr val="bg1"/>
                </a:solidFill>
              </a:rPr>
              <a:t>)</a:t>
            </a:r>
            <a:r>
              <a:rPr lang="ko-KR" altLang="en-US" sz="2400" dirty="0" err="1">
                <a:solidFill>
                  <a:schemeClr val="bg1"/>
                </a:solidFill>
              </a:rPr>
              <a:t>ㄴ</a:t>
            </a:r>
            <a:r>
              <a:rPr lang="en-US" altLang="ko-KR" sz="2400" dirty="0">
                <a:solidFill>
                  <a:schemeClr val="bg1"/>
                </a:solidFill>
              </a:rPr>
              <a:t>/</a:t>
            </a:r>
            <a:r>
              <a:rPr lang="ko-KR" altLang="en-US" sz="2400" dirty="0">
                <a:solidFill>
                  <a:schemeClr val="bg1"/>
                </a:solidFill>
              </a:rPr>
              <a:t>는 척하다</a:t>
            </a:r>
            <a:r>
              <a:rPr lang="en-US" altLang="ko-KR" sz="2400" dirty="0">
                <a:solidFill>
                  <a:schemeClr val="bg1"/>
                </a:solidFill>
              </a:rPr>
              <a:t>’</a:t>
            </a:r>
            <a:r>
              <a:rPr lang="ko-KR" altLang="en-US" sz="2400" dirty="0" err="1">
                <a:solidFill>
                  <a:schemeClr val="bg1"/>
                </a:solidFill>
              </a:rPr>
              <a:t>를</a:t>
            </a:r>
            <a:r>
              <a:rPr lang="ko-KR" altLang="en-US" sz="2400" dirty="0">
                <a:solidFill>
                  <a:schemeClr val="bg1"/>
                </a:solidFill>
              </a:rPr>
              <a:t> 넣어서 연습해 봐요</a:t>
            </a:r>
            <a:r>
              <a:rPr lang="en-US" altLang="ko-KR" sz="2400" dirty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ko-KR" altLang="en-US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동사</a:t>
            </a:r>
            <a:r>
              <a:rPr lang="en-US" altLang="ko-KR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(Verb)</a:t>
            </a:r>
            <a:r>
              <a:rPr lang="ko-KR" altLang="en-US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→    과거   </a:t>
            </a:r>
            <a:r>
              <a:rPr lang="en-US" altLang="ko-KR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+</a:t>
            </a:r>
            <a:r>
              <a:rPr lang="ko-KR" altLang="en-US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</a:t>
            </a:r>
            <a:r>
              <a:rPr lang="en-US" altLang="ko-KR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(</a:t>
            </a:r>
            <a:r>
              <a:rPr lang="ko-KR" altLang="en-US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으</a:t>
            </a:r>
            <a:r>
              <a:rPr lang="en-US" altLang="ko-KR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)</a:t>
            </a:r>
            <a:r>
              <a:rPr lang="ko-KR" altLang="en-US" sz="24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ㄴ</a:t>
            </a:r>
            <a:r>
              <a:rPr lang="ko-KR" altLang="en-US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척하다</a:t>
            </a:r>
            <a:endParaRPr lang="en-US" sz="24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0" name="Down Arrow 19">
            <a:extLst>
              <a:ext uri="{FF2B5EF4-FFF2-40B4-BE49-F238E27FC236}">
                <a16:creationId xmlns:a16="http://schemas.microsoft.com/office/drawing/2014/main" id="{7E9914A3-A5A9-9E47-9EE2-C00E2987527E}"/>
              </a:ext>
            </a:extLst>
          </p:cNvPr>
          <p:cNvSpPr/>
          <p:nvPr/>
        </p:nvSpPr>
        <p:spPr>
          <a:xfrm>
            <a:off x="3400203" y="2548334"/>
            <a:ext cx="531929" cy="346121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716DD42C-B417-E342-806D-50A8C9E17A70}"/>
              </a:ext>
            </a:extLst>
          </p:cNvPr>
          <p:cNvSpPr txBox="1">
            <a:spLocks/>
          </p:cNvSpPr>
          <p:nvPr/>
        </p:nvSpPr>
        <p:spPr>
          <a:xfrm>
            <a:off x="3572195" y="161430"/>
            <a:ext cx="5047611" cy="7366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400" dirty="0"/>
              <a:t>Unit 08</a:t>
            </a:r>
            <a:r>
              <a:rPr lang="ko-KR" altLang="en-US" sz="2400" dirty="0"/>
              <a:t> 안전이 최고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ㄴ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는 척하다</a:t>
            </a:r>
            <a:endParaRPr lang="en-US" sz="24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ACFD5-F8E3-114C-ADBF-184F8A132495}"/>
              </a:ext>
            </a:extLst>
          </p:cNvPr>
          <p:cNvSpPr/>
          <p:nvPr/>
        </p:nvSpPr>
        <p:spPr>
          <a:xfrm>
            <a:off x="7017512" y="5631207"/>
            <a:ext cx="4415759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dirty="0">
                <a:solidFill>
                  <a:schemeClr val="tx1"/>
                </a:solidFill>
              </a:rPr>
              <a:t>모른  척하다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6" name="Google Shape;182;p29">
            <a:extLst>
              <a:ext uri="{FF2B5EF4-FFF2-40B4-BE49-F238E27FC236}">
                <a16:creationId xmlns:a16="http://schemas.microsoft.com/office/drawing/2014/main" id="{81423E89-EF01-E64B-BCE5-7969D9E375A7}"/>
              </a:ext>
            </a:extLst>
          </p:cNvPr>
          <p:cNvSpPr txBox="1"/>
          <p:nvPr/>
        </p:nvSpPr>
        <p:spPr>
          <a:xfrm>
            <a:off x="0" y="6437376"/>
            <a:ext cx="12192000" cy="4206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4159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33" grpId="0"/>
      <p:bldP spid="20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3C9B1-2B9A-4744-87DA-F170788E7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147" y="2547896"/>
            <a:ext cx="9700542" cy="31504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2800" dirty="0"/>
              <a:t>                         </a:t>
            </a:r>
            <a:r>
              <a:rPr lang="ko-KR" altLang="en-US" sz="3000" dirty="0"/>
              <a:t>좋다                </a:t>
            </a:r>
            <a:endParaRPr lang="en-US" altLang="ko-KR" sz="3000" dirty="0"/>
          </a:p>
          <a:p>
            <a:pPr marL="0" indent="0">
              <a:buNone/>
            </a:pPr>
            <a:r>
              <a:rPr lang="ko-KR" altLang="en-US" sz="3000" dirty="0"/>
              <a:t>                        싫다</a:t>
            </a:r>
            <a:r>
              <a:rPr lang="en-US" sz="3000" dirty="0"/>
              <a:t>  </a:t>
            </a:r>
            <a:endParaRPr lang="en-US" altLang="ko-KR" sz="3000" dirty="0"/>
          </a:p>
          <a:p>
            <a:pPr marL="0" indent="0">
              <a:buNone/>
            </a:pPr>
            <a:r>
              <a:rPr lang="ko-KR" altLang="en-US" sz="3000" dirty="0"/>
              <a:t>                    괜찮다</a:t>
            </a:r>
            <a:endParaRPr lang="en-US" altLang="ko-KR" sz="3000" dirty="0"/>
          </a:p>
          <a:p>
            <a:pPr marL="0" indent="0">
              <a:buNone/>
            </a:pPr>
            <a:r>
              <a:rPr lang="ko-KR" altLang="en-US" sz="3000" dirty="0"/>
              <a:t>                        젊다</a:t>
            </a:r>
            <a:endParaRPr lang="en-US" altLang="ko-KR" sz="3000" dirty="0"/>
          </a:p>
          <a:p>
            <a:pPr marL="0" indent="0">
              <a:buNone/>
            </a:pPr>
            <a:r>
              <a:rPr lang="ko-KR" altLang="en-US" sz="3000" dirty="0"/>
              <a:t>                        작다</a:t>
            </a:r>
            <a:endParaRPr lang="en-US" altLang="ko-KR" sz="3000" dirty="0"/>
          </a:p>
          <a:p>
            <a:pPr marL="0" indent="0">
              <a:buNone/>
            </a:pPr>
            <a:endParaRPr lang="en-US" altLang="ko-KR" sz="2800" dirty="0"/>
          </a:p>
          <a:p>
            <a:pPr marL="0" indent="0">
              <a:buNone/>
            </a:pPr>
            <a:endParaRPr lang="en-US" altLang="ko-KR" sz="2800" dirty="0"/>
          </a:p>
          <a:p>
            <a:pPr marL="0" indent="0">
              <a:buNone/>
            </a:pPr>
            <a:endParaRPr lang="en-US" altLang="ko-KR" sz="28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2616FB0-E7E8-F54A-8135-EDC9744D064B}"/>
              </a:ext>
            </a:extLst>
          </p:cNvPr>
          <p:cNvSpPr/>
          <p:nvPr/>
        </p:nvSpPr>
        <p:spPr>
          <a:xfrm>
            <a:off x="6987274" y="2600103"/>
            <a:ext cx="3177689" cy="3752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000" dirty="0">
                <a:solidFill>
                  <a:schemeClr val="tx1"/>
                </a:solidFill>
              </a:rPr>
              <a:t>좋은 척하다</a:t>
            </a: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7BB685A-EF80-B64C-954F-F4E22F7E8DB2}"/>
              </a:ext>
            </a:extLst>
          </p:cNvPr>
          <p:cNvSpPr/>
          <p:nvPr/>
        </p:nvSpPr>
        <p:spPr>
          <a:xfrm>
            <a:off x="6987274" y="3139126"/>
            <a:ext cx="3196559" cy="393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000" dirty="0">
                <a:solidFill>
                  <a:schemeClr val="tx1"/>
                </a:solidFill>
              </a:rPr>
              <a:t>싫은 척하다</a:t>
            </a: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3366B48-B55E-BE47-A509-8E6B5A076C2D}"/>
              </a:ext>
            </a:extLst>
          </p:cNvPr>
          <p:cNvSpPr/>
          <p:nvPr/>
        </p:nvSpPr>
        <p:spPr>
          <a:xfrm>
            <a:off x="6987274" y="3696759"/>
            <a:ext cx="3196559" cy="393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000" dirty="0">
                <a:solidFill>
                  <a:schemeClr val="tx1"/>
                </a:solidFill>
              </a:rPr>
              <a:t>괜찮은</a:t>
            </a:r>
            <a:r>
              <a:rPr lang="ko-KR" altLang="en-US" sz="2800" dirty="0">
                <a:solidFill>
                  <a:schemeClr val="tx1"/>
                </a:solidFill>
              </a:rPr>
              <a:t> </a:t>
            </a:r>
            <a:r>
              <a:rPr lang="ko-KR" altLang="en-US" sz="3000" dirty="0">
                <a:solidFill>
                  <a:schemeClr val="tx1"/>
                </a:solidFill>
              </a:rPr>
              <a:t>척하다</a:t>
            </a: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F455A14-7181-0A46-A643-0DA1BBA33D7B}"/>
              </a:ext>
            </a:extLst>
          </p:cNvPr>
          <p:cNvSpPr/>
          <p:nvPr/>
        </p:nvSpPr>
        <p:spPr>
          <a:xfrm>
            <a:off x="6987274" y="4254391"/>
            <a:ext cx="4415759" cy="393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000" dirty="0">
                <a:solidFill>
                  <a:schemeClr val="tx1"/>
                </a:solidFill>
              </a:rPr>
              <a:t>젊은 척하다</a:t>
            </a: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7826D62-BF2A-1B49-B519-E27B99D9E7B6}"/>
              </a:ext>
            </a:extLst>
          </p:cNvPr>
          <p:cNvSpPr/>
          <p:nvPr/>
        </p:nvSpPr>
        <p:spPr>
          <a:xfrm>
            <a:off x="6987274" y="4812024"/>
            <a:ext cx="4415759" cy="4065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000">
                <a:solidFill>
                  <a:schemeClr val="tx1"/>
                </a:solidFill>
              </a:rPr>
              <a:t>작은 </a:t>
            </a:r>
            <a:r>
              <a:rPr lang="ko-KR" altLang="en-US" sz="3000" dirty="0">
                <a:solidFill>
                  <a:schemeClr val="tx1"/>
                </a:solidFill>
              </a:rPr>
              <a:t>척하다</a:t>
            </a: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2C6394E-735C-8941-99A1-93D5C996FFFD}"/>
              </a:ext>
            </a:extLst>
          </p:cNvPr>
          <p:cNvSpPr txBox="1"/>
          <p:nvPr/>
        </p:nvSpPr>
        <p:spPr>
          <a:xfrm>
            <a:off x="4482689" y="3475888"/>
            <a:ext cx="29890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✚ 은 척하다</a:t>
            </a:r>
            <a:endParaRPr lang="en-US" sz="28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00CD040-4E8A-4847-9224-D4A8E3FF97E8}"/>
              </a:ext>
            </a:extLst>
          </p:cNvPr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-webkit-standard"/>
              </a:rPr>
              <a:t> 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E17F27-531F-0243-9894-625EBA2C675E}"/>
              </a:ext>
            </a:extLst>
          </p:cNvPr>
          <p:cNvSpPr txBox="1"/>
          <p:nvPr/>
        </p:nvSpPr>
        <p:spPr>
          <a:xfrm>
            <a:off x="3232104" y="1159696"/>
            <a:ext cx="5727793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‘~(</a:t>
            </a:r>
            <a:r>
              <a:rPr lang="ko-KR" altLang="en-US" sz="2400" dirty="0">
                <a:solidFill>
                  <a:schemeClr val="bg1"/>
                </a:solidFill>
              </a:rPr>
              <a:t>으</a:t>
            </a:r>
            <a:r>
              <a:rPr lang="en-US" altLang="ko-KR" sz="2400" dirty="0">
                <a:solidFill>
                  <a:schemeClr val="bg1"/>
                </a:solidFill>
              </a:rPr>
              <a:t>)</a:t>
            </a:r>
            <a:r>
              <a:rPr lang="ko-KR" altLang="en-US" sz="2400" dirty="0" err="1">
                <a:solidFill>
                  <a:schemeClr val="bg1"/>
                </a:solidFill>
              </a:rPr>
              <a:t>ㄴ</a:t>
            </a:r>
            <a:r>
              <a:rPr lang="en-US" altLang="ko-KR" sz="2400" dirty="0">
                <a:solidFill>
                  <a:schemeClr val="bg1"/>
                </a:solidFill>
              </a:rPr>
              <a:t>/</a:t>
            </a:r>
            <a:r>
              <a:rPr lang="ko-KR" altLang="en-US" sz="2400" dirty="0">
                <a:solidFill>
                  <a:schemeClr val="bg1"/>
                </a:solidFill>
              </a:rPr>
              <a:t>는 척하다</a:t>
            </a:r>
            <a:r>
              <a:rPr lang="en-US" altLang="ko-KR" sz="2400" dirty="0">
                <a:solidFill>
                  <a:schemeClr val="bg1"/>
                </a:solidFill>
              </a:rPr>
              <a:t>’</a:t>
            </a:r>
            <a:r>
              <a:rPr lang="ko-KR" altLang="en-US" sz="2400" dirty="0" err="1">
                <a:solidFill>
                  <a:schemeClr val="bg1"/>
                </a:solidFill>
              </a:rPr>
              <a:t>를</a:t>
            </a:r>
            <a:r>
              <a:rPr lang="ko-KR" altLang="en-US" sz="2400" dirty="0">
                <a:solidFill>
                  <a:schemeClr val="bg1"/>
                </a:solidFill>
              </a:rPr>
              <a:t> 넣어서 연습해 봐요</a:t>
            </a:r>
            <a:r>
              <a:rPr lang="en-US" altLang="ko-KR" sz="2400" dirty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ko-KR" altLang="en-US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형용사</a:t>
            </a:r>
            <a:r>
              <a:rPr lang="en-US" altLang="ko-KR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(ADJ)</a:t>
            </a:r>
            <a:r>
              <a:rPr lang="ko-KR" altLang="en-US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→    받침 </a:t>
            </a:r>
            <a:r>
              <a:rPr lang="en-US" altLang="ko-KR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O</a:t>
            </a:r>
            <a:r>
              <a:rPr lang="ko-KR" altLang="en-US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</a:t>
            </a:r>
            <a:r>
              <a:rPr lang="en-US" altLang="ko-KR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+</a:t>
            </a:r>
            <a:r>
              <a:rPr lang="ko-KR" altLang="en-US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은 척하다</a:t>
            </a:r>
            <a:endParaRPr lang="en-US" sz="24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0" name="Down Arrow 19">
            <a:extLst>
              <a:ext uri="{FF2B5EF4-FFF2-40B4-BE49-F238E27FC236}">
                <a16:creationId xmlns:a16="http://schemas.microsoft.com/office/drawing/2014/main" id="{7E9914A3-A5A9-9E47-9EE2-C00E2987527E}"/>
              </a:ext>
            </a:extLst>
          </p:cNvPr>
          <p:cNvSpPr/>
          <p:nvPr/>
        </p:nvSpPr>
        <p:spPr>
          <a:xfrm>
            <a:off x="3306230" y="2553777"/>
            <a:ext cx="531929" cy="259104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716DD42C-B417-E342-806D-50A8C9E17A70}"/>
              </a:ext>
            </a:extLst>
          </p:cNvPr>
          <p:cNvSpPr txBox="1">
            <a:spLocks/>
          </p:cNvSpPr>
          <p:nvPr/>
        </p:nvSpPr>
        <p:spPr>
          <a:xfrm>
            <a:off x="3572195" y="161430"/>
            <a:ext cx="5047611" cy="7366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400" dirty="0"/>
              <a:t>Unit 08</a:t>
            </a:r>
            <a:r>
              <a:rPr lang="ko-KR" altLang="en-US" sz="2400" dirty="0"/>
              <a:t> 안전이 최고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ㄴ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는 척하다</a:t>
            </a:r>
            <a:endParaRPr lang="en-US" sz="2400" dirty="0"/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967EE2DC-286A-9544-874C-2A3CD972CD0D}"/>
              </a:ext>
            </a:extLst>
          </p:cNvPr>
          <p:cNvSpPr txBox="1"/>
          <p:nvPr/>
        </p:nvSpPr>
        <p:spPr>
          <a:xfrm>
            <a:off x="0" y="6437376"/>
            <a:ext cx="12192000" cy="4206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9512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4" grpId="0" animBg="1"/>
      <p:bldP spid="26" grpId="0" animBg="1"/>
      <p:bldP spid="27" grpId="0" animBg="1"/>
      <p:bldP spid="33" grpId="0"/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1550</TotalTime>
  <Words>1870</Words>
  <Application>Microsoft Office PowerPoint</Application>
  <PresentationFormat>Widescreen</PresentationFormat>
  <Paragraphs>365</Paragraphs>
  <Slides>37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7" baseType="lpstr">
      <vt:lpstr>-webkit-standard</vt:lpstr>
      <vt:lpstr>굴림</vt:lpstr>
      <vt:lpstr>맑은 고딕</vt:lpstr>
      <vt:lpstr>맑은 고딕</vt:lpstr>
      <vt:lpstr>Arial</vt:lpstr>
      <vt:lpstr>Calibri</vt:lpstr>
      <vt:lpstr>Calibri Light</vt:lpstr>
      <vt:lpstr>Palatino Linotype</vt:lpstr>
      <vt:lpstr>Wingdings 3</vt:lpstr>
      <vt:lpstr>Office Theme</vt:lpstr>
      <vt:lpstr>     재외동포를 위한 한국어(영어권)   4-2  </vt:lpstr>
      <vt:lpstr>PowerPoint Presentation</vt:lpstr>
      <vt:lpstr>PowerPoint Presentation</vt:lpstr>
      <vt:lpstr>Unit 08 안전이 최고  어휘 Vocabulary-Flashcards</vt:lpstr>
      <vt:lpstr>PowerPoint Presentation</vt:lpstr>
      <vt:lpstr>Unit 08 안전이 최고 문법과 표현 1</vt:lpstr>
      <vt:lpstr>PowerPoint Presentation</vt:lpstr>
      <vt:lpstr>PowerPoint Presentation</vt:lpstr>
      <vt:lpstr>PowerPoint Presentation</vt:lpstr>
      <vt:lpstr>PowerPoint Presentation</vt:lpstr>
      <vt:lpstr>Unit 08 안전이 최고 문법과 표현 1 ~(으)ㄴ/는 척하다</vt:lpstr>
      <vt:lpstr>Unit 08 안전이 최고 문법과 표현 1 ~(으)ㄴ/는 척하다</vt:lpstr>
      <vt:lpstr>Unit 08 안전이 최고 문법과 표현 1 ~(으)ㄴ/는 척하다</vt:lpstr>
      <vt:lpstr>Unit 08 안전이 최고 문법과 표현 1 ~(으)ㄴ/는 척하다</vt:lpstr>
      <vt:lpstr>Unit 08 안전이 최고 문법과 표현 1 ~(으)ㄴ/는 척하다</vt:lpstr>
      <vt:lpstr>Unit 08 안전이 최고 문법과 표현 1 ~(으)ㄴ/는 척하다</vt:lpstr>
      <vt:lpstr>Unit 08 안전이 최고 문법과 표현 1 ~(으)ㄴ/는 척하다</vt:lpstr>
      <vt:lpstr>Unit 08 안전이 최고 문법과 표현 1 ~(으)ㄴ/는 척하다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듣고 말해 봐요 P.82</vt:lpstr>
      <vt:lpstr>읽고 써 봐요 P.84-85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4-2</dc:title>
  <dc:creator>Microsoft Office User</dc:creator>
  <cp:lastModifiedBy>Hyunkyu Yi</cp:lastModifiedBy>
  <cp:revision>43</cp:revision>
  <dcterms:created xsi:type="dcterms:W3CDTF">2020-04-23T01:34:19Z</dcterms:created>
  <dcterms:modified xsi:type="dcterms:W3CDTF">2020-05-05T19:00:20Z</dcterms:modified>
</cp:coreProperties>
</file>